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ppt/comments/comment3.xml" ContentType="application/vnd.openxmlformats-officedocument.presentationml.comments+xml"/>
  <Override PartName="/ppt/comments/comment4.xml" ContentType="application/vnd.openxmlformats-officedocument.presentationml.comments+xml"/>
  <Override PartName="/ppt/comments/comment5.xml" ContentType="application/vnd.openxmlformats-officedocument.presentationml.comments+xml"/>
  <Override PartName="/ppt/comments/comment6.xml" ContentType="application/vnd.openxmlformats-officedocument.presentationml.comments+xml"/>
  <Override PartName="/ppt/comments/comment7.xml" ContentType="application/vnd.openxmlformats-officedocument.presentationml.comments+xml"/>
  <Override PartName="/ppt/comments/comment8.xml" ContentType="application/vnd.openxmlformats-officedocument.presentationml.comments+xml"/>
  <Override PartName="/ppt/comments/comment9.xml" ContentType="application/vnd.openxmlformats-officedocument.presentationml.comments+xml"/>
  <Override PartName="/ppt/comments/comment10.xml" ContentType="application/vnd.openxmlformats-officedocument.presentationml.comments+xml"/>
  <Override PartName="/ppt/comments/comment11.xml" ContentType="application/vnd.openxmlformats-officedocument.presentationml.comments+xml"/>
  <Override PartName="/ppt/comments/comment12.xml" ContentType="application/vnd.openxmlformats-officedocument.presentationml.comments+xml"/>
  <Override PartName="/ppt/comments/comment13.xml" ContentType="application/vnd.openxmlformats-officedocument.presentationml.comments+xml"/>
  <Override PartName="/ppt/comments/comment14.xml" ContentType="application/vnd.openxmlformats-officedocument.presentationml.comments+xml"/>
  <Override PartName="/ppt/comments/comment15.xml" ContentType="application/vnd.openxmlformats-officedocument.presentationml.comments+xml"/>
  <Override PartName="/ppt/comments/comment16.xml" ContentType="application/vnd.openxmlformats-officedocument.presentationml.comments+xml"/>
  <Override PartName="/ppt/comments/comment17.xml" ContentType="application/vnd.openxmlformats-officedocument.presentationml.comments+xml"/>
  <Override PartName="/ppt/comments/comment18.xml" ContentType="application/vnd.openxmlformats-officedocument.presentationml.comments+xml"/>
  <Override PartName="/ppt/comments/comment19.xml" ContentType="application/vnd.openxmlformats-officedocument.presentationml.comments+xml"/>
  <Override PartName="/ppt/comments/comment20.xml" ContentType="application/vnd.openxmlformats-officedocument.presentationml.comments+xml"/>
  <Override PartName="/ppt/comments/comment21.xml" ContentType="application/vnd.openxmlformats-officedocument.presentationml.comments+xml"/>
  <Override PartName="/ppt/comments/comment22.xml" ContentType="application/vnd.openxmlformats-officedocument.presentationml.comments+xml"/>
  <Override PartName="/ppt/comments/comment23.xml" ContentType="application/vnd.openxmlformats-officedocument.presentationml.comments+xml"/>
  <Override PartName="/ppt/comments/comment24.xml" ContentType="application/vnd.openxmlformats-officedocument.presentationml.comments+xml"/>
  <Override PartName="/ppt/comments/comment25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7" r:id="rId1"/>
  </p:sldMasterIdLst>
  <p:sldIdLst>
    <p:sldId id="256" r:id="rId2"/>
    <p:sldId id="268" r:id="rId3"/>
    <p:sldId id="274" r:id="rId4"/>
    <p:sldId id="270" r:id="rId5"/>
    <p:sldId id="273" r:id="rId6"/>
    <p:sldId id="275" r:id="rId7"/>
    <p:sldId id="271" r:id="rId8"/>
    <p:sldId id="277" r:id="rId9"/>
    <p:sldId id="278" r:id="rId10"/>
    <p:sldId id="279" r:id="rId11"/>
    <p:sldId id="280" r:id="rId12"/>
    <p:sldId id="281" r:id="rId13"/>
    <p:sldId id="282" r:id="rId14"/>
    <p:sldId id="283" r:id="rId15"/>
    <p:sldId id="284" r:id="rId16"/>
    <p:sldId id="285" r:id="rId17"/>
    <p:sldId id="286" r:id="rId18"/>
    <p:sldId id="287" r:id="rId19"/>
    <p:sldId id="288" r:id="rId20"/>
    <p:sldId id="289" r:id="rId21"/>
    <p:sldId id="290" r:id="rId22"/>
    <p:sldId id="296" r:id="rId23"/>
    <p:sldId id="291" r:id="rId24"/>
    <p:sldId id="292" r:id="rId25"/>
    <p:sldId id="293" r:id="rId26"/>
    <p:sldId id="294" r:id="rId27"/>
    <p:sldId id="262" r:id="rId28"/>
  </p:sldIdLst>
  <p:sldSz cx="12192000" cy="6858000"/>
  <p:notesSz cx="6858000" cy="9144000"/>
  <p:defaultTextStyle>
    <a:defPPr>
      <a:defRPr lang="ar-EG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hmed Elsheikh" initials="AE" lastIdx="1" clrIdx="0">
    <p:extLst>
      <p:ext uri="{19B8F6BF-5375-455C-9EA6-DF929625EA0E}">
        <p15:presenceInfo xmlns:p15="http://schemas.microsoft.com/office/powerpoint/2012/main" userId="Ahmed Elsheik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0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30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1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0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2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3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4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5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6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7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8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comments/comment9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0-03-28T17:09:03.359" idx="1">
    <p:pos x="-120" y="0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16859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699952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84217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11122322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9141382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7429505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37359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76518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4790222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048612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573784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978748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91215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4892535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8215475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EG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22697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0E5FF-B424-4DFE-8581-6630AAA49E99}" type="datetimeFigureOut">
              <a:rPr lang="ar-EG" smtClean="0"/>
              <a:t>09/08/1441</a:t>
            </a:fld>
            <a:endParaRPr lang="ar-E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E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9885911-A0CF-462C-9C41-B99BB0F8794F}" type="slidenum">
              <a:rPr lang="ar-EG" smtClean="0"/>
              <a:t>‹#›</a:t>
            </a:fld>
            <a:endParaRPr lang="ar-EG"/>
          </a:p>
        </p:txBody>
      </p:sp>
    </p:spTree>
    <p:extLst>
      <p:ext uri="{BB962C8B-B14F-4D97-AF65-F5344CB8AC3E}">
        <p14:creationId xmlns:p14="http://schemas.microsoft.com/office/powerpoint/2010/main" val="3086389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9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2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4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3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5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comments" Target="../comments/commen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7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8" y="16042"/>
            <a:ext cx="13193962" cy="7253207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37484" y="2598046"/>
            <a:ext cx="6953507" cy="2057113"/>
          </a:xfrm>
        </p:spPr>
        <p:txBody>
          <a:bodyPr>
            <a:normAutofit/>
          </a:bodyPr>
          <a:lstStyle/>
          <a:p>
            <a:pPr algn="ctr"/>
            <a:r>
              <a:rPr lang="ar-EG" sz="4800" dirty="0" smtClean="0">
                <a:solidFill>
                  <a:schemeClr val="bg1"/>
                </a:solidFill>
              </a:rPr>
              <a:t>كلية الفنون التطبيقية</a:t>
            </a:r>
            <a:br>
              <a:rPr lang="ar-EG" sz="4800" dirty="0" smtClean="0">
                <a:solidFill>
                  <a:schemeClr val="bg1"/>
                </a:solidFill>
              </a:rPr>
            </a:br>
            <a:r>
              <a:rPr lang="ar-EG" sz="4800" dirty="0" smtClean="0">
                <a:solidFill>
                  <a:schemeClr val="bg1"/>
                </a:solidFill>
              </a:rPr>
              <a:t>قسم تك الملابس والموضة</a:t>
            </a:r>
            <a:endParaRPr lang="ar-EG" sz="48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37484" y="4572701"/>
            <a:ext cx="6953507" cy="1852222"/>
          </a:xfrm>
        </p:spPr>
        <p:txBody>
          <a:bodyPr>
            <a:noAutofit/>
          </a:bodyPr>
          <a:lstStyle/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الفرقة الأولي </a:t>
            </a:r>
          </a:p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مادة طبيعة المنسوجات</a:t>
            </a:r>
            <a:endParaRPr lang="ar-EG" sz="2800" b="1" dirty="0">
              <a:solidFill>
                <a:schemeClr val="tx1"/>
              </a:solidFill>
            </a:endParaRPr>
          </a:p>
          <a:p>
            <a:pPr algn="ctr"/>
            <a:r>
              <a:rPr lang="ar-EG" sz="2800" b="1" dirty="0" smtClean="0">
                <a:solidFill>
                  <a:schemeClr val="tx1"/>
                </a:solidFill>
              </a:rPr>
              <a:t>اعداد </a:t>
            </a:r>
            <a:r>
              <a:rPr lang="ar-EG" sz="2800" b="1" dirty="0" err="1" smtClean="0">
                <a:solidFill>
                  <a:schemeClr val="tx1"/>
                </a:solidFill>
              </a:rPr>
              <a:t>أ.م.د</a:t>
            </a:r>
            <a:r>
              <a:rPr lang="ar-EG" sz="2800" b="1" dirty="0" smtClean="0">
                <a:solidFill>
                  <a:schemeClr val="tx1"/>
                </a:solidFill>
              </a:rPr>
              <a:t>./ أحمد الشيخ</a:t>
            </a:r>
            <a:endParaRPr lang="ar-EG" sz="28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228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خواص الحرير:</a:t>
            </a:r>
          </a:p>
          <a:p>
            <a:pPr lvl="0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دقة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الشعيرات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متانة الشعيرات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كثافة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الشعيرا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الحرارة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ضوء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الشمس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البكتر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يا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المواد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الكيميائية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(الاحماض – القلويات – المواد المؤكسدة)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الاستخدام النهائي للحرير:</a:t>
            </a:r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238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443776" y="1905000"/>
            <a:ext cx="12294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الخامات التحويلية</a:t>
            </a: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5-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رايون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الفسكوز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7506" y="3560193"/>
            <a:ext cx="5812062" cy="28887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0749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خواص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رايون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الفسكوز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دقة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الشعيرات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متانة الشعيرات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كثافة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الشعيرا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الحرارة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ضوء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الشمس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البكتر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يا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المواد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الكيميائية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(الاحماض – القلويات – المواد المؤكسدة)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الاستخدام النهائي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للفسكوز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004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-12032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443776" y="1905000"/>
            <a:ext cx="12294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6-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رايون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الاسيتات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9676" y="3458819"/>
            <a:ext cx="6865787" cy="3062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6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خواص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رايون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الاسيتات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دقة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الشعيرات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متانة الشعيرات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كثافة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الشعيرا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الحرارة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ضوء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الشمس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البكتر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يا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المواد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الكيميائية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(الاحماض – القلويات – المواد المؤكسدة)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الاستخدام النهائي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للاسيتات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76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-12032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443776" y="1905000"/>
            <a:ext cx="12294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الخامات الصناعية (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التخليقية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7- البولي أميد (النايلون):</a:t>
            </a: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0542" y="3609473"/>
            <a:ext cx="6295074" cy="3248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948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خواص البولي أميد:</a:t>
            </a:r>
          </a:p>
          <a:p>
            <a:pPr lvl="0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دقة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الشعيرات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متانة الشعيرات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كثافة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الشعيرا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الحرارة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ضوء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الشمس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البكتر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يا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المواد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الكيميائية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(الاحماض – القلويات – المواد المؤكسدة)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الاستخدام النهائي للنايلون:</a:t>
            </a:r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712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-12032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443776" y="1905000"/>
            <a:ext cx="12294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8- البولي استر (بوليستر):</a:t>
            </a: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3267377"/>
            <a:ext cx="6954253" cy="3590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356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خواص البولي استر:</a:t>
            </a:r>
          </a:p>
          <a:p>
            <a:pPr lvl="0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دقة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الشعيرات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متانة الشعيرات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كثافة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الشعيرا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الحرارة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ضوء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الشمس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البكتر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يا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المواد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الكيميائية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(الاحماض – القلويات – المواد المؤكسدة)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الاستخدام النهائي للبوليستر:</a:t>
            </a:r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179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-12032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443776" y="1905000"/>
            <a:ext cx="12294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9- البولي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أكريليك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2995864"/>
            <a:ext cx="7905395" cy="373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179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1168" y="2477380"/>
            <a:ext cx="9269983" cy="445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9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خواص البولي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أكريليك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lvl="0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دقة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الشعيرات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متانة الشعيرات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كثافة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الشعيرا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الحرارة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ضوء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الشمس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البكتر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يا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المواد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الكيميائية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(الاحماض – القلويات – المواد المؤكسدة)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الاستخدام النهائي للبولي </a:t>
            </a:r>
            <a:r>
              <a:rPr lang="ar-EG" sz="6000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أكريليك</a:t>
            </a:r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975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3936" y="1586571"/>
            <a:ext cx="5358063" cy="527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591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الأقمشة ذات الوظيفة: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أقمشة مصنعة من خيوط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Cool Max</a:t>
            </a: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أقمشة مصنعة من خيوط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Thermolite</a:t>
            </a: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أقمشة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Airstripe</a:t>
            </a: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أقمشة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Dermizax</a:t>
            </a: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أقمشة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Goro-Tex</a:t>
            </a: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أقمشة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Entrant GI</a:t>
            </a: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ar-SA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أقمشة 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Entrant GII</a:t>
            </a:r>
            <a:r>
              <a:rPr lang="ar-SA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136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التقنيات المستخدمة في إنتاج الأقمشة: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SA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أولا"- الغزل</a:t>
            </a:r>
            <a:r>
              <a:rPr lang="ar-SA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ar-EG" sz="4800" b="1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SA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b="1" dirty="0">
                <a:latin typeface="Arial" panose="020B0604020202020204" pitchFamily="34" charset="0"/>
                <a:cs typeface="Arial" panose="020B0604020202020204" pitchFamily="34" charset="0"/>
              </a:rPr>
              <a:t>نوع الغزل: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SA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b="1" dirty="0">
                <a:latin typeface="Arial" panose="020B0604020202020204" pitchFamily="34" charset="0"/>
                <a:cs typeface="Arial" panose="020B0604020202020204" pitchFamily="34" charset="0"/>
              </a:rPr>
              <a:t>معامل البرم: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SA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b="1" dirty="0">
                <a:latin typeface="Arial" panose="020B0604020202020204" pitchFamily="34" charset="0"/>
                <a:cs typeface="Arial" panose="020B0604020202020204" pitchFamily="34" charset="0"/>
              </a:rPr>
              <a:t>نمرة الخيوط: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1992249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-24064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ثانيا"</a:t>
            </a:r>
            <a:r>
              <a:rPr lang="ar-EG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- أسلوب </a:t>
            </a:r>
            <a:r>
              <a:rPr lang="ar-EG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التعاشق</a:t>
            </a:r>
            <a:r>
              <a:rPr lang="ar-EG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ar-SA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أ</a:t>
            </a:r>
            <a:r>
              <a:rPr lang="ar-EG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- أسلوب الأقمشة المنسوجة:</a:t>
            </a:r>
            <a:endParaRPr lang="en-US" sz="4800" b="1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SA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b="1" dirty="0">
                <a:latin typeface="Arial" panose="020B0604020202020204" pitchFamily="34" charset="0"/>
                <a:cs typeface="Arial" panose="020B0604020202020204" pitchFamily="34" charset="0"/>
              </a:rPr>
              <a:t>الكثافة النسيجية: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EG" sz="4800" b="1" dirty="0">
                <a:latin typeface="Arial" panose="020B0604020202020204" pitchFamily="34" charset="0"/>
                <a:cs typeface="Arial" panose="020B0604020202020204" pitchFamily="34" charset="0"/>
              </a:rPr>
              <a:t>مقدار التقلص (التشريب):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EG" sz="4800" b="1" dirty="0">
                <a:latin typeface="Arial" panose="020B0604020202020204" pitchFamily="34" charset="0"/>
                <a:cs typeface="Arial" panose="020B0604020202020204" pitchFamily="34" charset="0"/>
              </a:rPr>
              <a:t>نوع التركيب </a:t>
            </a:r>
            <a:r>
              <a:rPr lang="ar-EG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النسجي</a:t>
            </a:r>
            <a:r>
              <a:rPr lang="ar-EG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285538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-24064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ثانيا"</a:t>
            </a:r>
            <a:r>
              <a:rPr lang="ar-EG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- أسلوب </a:t>
            </a:r>
            <a:r>
              <a:rPr lang="ar-EG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التعاشق</a:t>
            </a:r>
            <a:r>
              <a:rPr lang="ar-EG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ar-SA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ب</a:t>
            </a:r>
            <a:r>
              <a:rPr lang="ar-EG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- أسلوب الأقمشة غير المنسوجة: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EG" sz="4800" b="1" dirty="0">
                <a:latin typeface="Arial" panose="020B0604020202020204" pitchFamily="34" charset="0"/>
                <a:cs typeface="Arial" panose="020B0604020202020204" pitchFamily="34" charset="0"/>
              </a:rPr>
              <a:t>وزن المتر المربع من الشعيرات: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b="1" dirty="0">
                <a:latin typeface="Arial" panose="020B0604020202020204" pitchFamily="34" charset="0"/>
                <a:cs typeface="Arial" panose="020B0604020202020204" pitchFamily="34" charset="0"/>
              </a:rPr>
              <a:t>كثافة الإبر</a:t>
            </a:r>
            <a:r>
              <a:rPr lang="ar-EG" sz="48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EG" sz="4800" b="1" dirty="0">
                <a:latin typeface="Arial" panose="020B0604020202020204" pitchFamily="34" charset="0"/>
                <a:cs typeface="Arial" panose="020B0604020202020204" pitchFamily="34" charset="0"/>
              </a:rPr>
              <a:t>مقدار اختراق الإبر: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90777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-24064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ثانيا"</a:t>
            </a:r>
            <a:r>
              <a:rPr lang="ar-EG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- أسلوب </a:t>
            </a:r>
            <a:r>
              <a:rPr lang="ar-EG" sz="48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التعاشق</a:t>
            </a:r>
            <a:r>
              <a:rPr lang="ar-EG" sz="48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ar-SA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ج</a:t>
            </a:r>
            <a:r>
              <a:rPr lang="ar-EG" sz="4800" b="1" u="sng" dirty="0">
                <a:latin typeface="Arial" panose="020B0604020202020204" pitchFamily="34" charset="0"/>
                <a:cs typeface="Arial" panose="020B0604020202020204" pitchFamily="34" charset="0"/>
              </a:rPr>
              <a:t>- أسلوب الأقمشة المتشابكة (التريكو):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EG" sz="4800" b="1" dirty="0">
                <a:latin typeface="Arial" panose="020B0604020202020204" pitchFamily="34" charset="0"/>
                <a:cs typeface="Arial" panose="020B0604020202020204" pitchFamily="34" charset="0"/>
              </a:rPr>
              <a:t>طول الغرزة: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ar-EG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EG" sz="4800" b="1" dirty="0">
                <a:latin typeface="Arial" panose="020B0604020202020204" pitchFamily="34" charset="0"/>
                <a:cs typeface="Arial" panose="020B0604020202020204" pitchFamily="34" charset="0"/>
              </a:rPr>
              <a:t>التركيب </a:t>
            </a:r>
            <a:r>
              <a:rPr lang="ar-EG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النسجي</a:t>
            </a:r>
            <a:r>
              <a:rPr lang="ar-EG" sz="4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755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7027" y="0"/>
            <a:ext cx="13193962" cy="7253207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260362"/>
            <a:ext cx="9144000" cy="851680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THANK YOU</a:t>
            </a:r>
            <a:endParaRPr lang="ar-EG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3129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24064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02620" y="1676400"/>
            <a:ext cx="1229462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الخامات الطبيعية النباتية</a:t>
            </a: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1- القطن</a:t>
            </a:r>
          </a:p>
          <a:p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msoE742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9029" y="3200952"/>
            <a:ext cx="6257726" cy="301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61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خواص القطن:</a:t>
            </a:r>
          </a:p>
          <a:p>
            <a:pPr lvl="0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دقة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الشعيرات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متانة الشعيرات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كثافة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الشعيرا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الحرارة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ضوء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الشمس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البكتر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يا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المواد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الكيميائية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(الاحماض – القلويات – المواد المؤكسدة)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الاستخدام النهائي للقطن:</a:t>
            </a:r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572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3" y="1640306"/>
            <a:ext cx="122946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2- الكتان:</a:t>
            </a:r>
          </a:p>
          <a:p>
            <a:endParaRPr lang="en-US" sz="6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-1" y="-264694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-1" y="192506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7501" y="3352800"/>
            <a:ext cx="5338283" cy="3274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305012"/>
            <a:ext cx="6696387" cy="3293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2919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خواص الكتان:</a:t>
            </a:r>
          </a:p>
          <a:p>
            <a:pPr lvl="0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دقة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الشعيرات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متانة الشعيرات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كثافة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الشعيرا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الحرارة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ضوء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الشمس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البكتر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يا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المواد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الكيميائية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(الاحماض – القلويات – المواد المؤكسدة)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الاستخدام النهائي للكتان:</a:t>
            </a:r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7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الخامات الطبيعية الحيوانية</a:t>
            </a: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3- الصوف:</a:t>
            </a: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5438" y="4251484"/>
            <a:ext cx="4934178" cy="25116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1913" y="2529110"/>
            <a:ext cx="3861372" cy="432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90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3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خواص الصوف:</a:t>
            </a:r>
          </a:p>
          <a:p>
            <a:pPr lvl="0"/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دقة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الشعيرات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متانة الشعيرات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كثافة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الشعيرا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 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الحرارة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ضوء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الشمس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البكتر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يا</a:t>
            </a:r>
            <a:r>
              <a:rPr lang="ar-EG" sz="4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تأثير </a:t>
            </a:r>
            <a:r>
              <a:rPr lang="ar-SA" sz="4800" dirty="0">
                <a:latin typeface="Arial" panose="020B0604020202020204" pitchFamily="34" charset="0"/>
                <a:cs typeface="Arial" panose="020B0604020202020204" pitchFamily="34" charset="0"/>
              </a:rPr>
              <a:t>المواد 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الكيميائية </a:t>
            </a:r>
            <a:r>
              <a:rPr lang="ar-EG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(الاحماض – القلويات – المواد المؤكسدة)</a:t>
            </a:r>
            <a:r>
              <a:rPr lang="ar-SA" sz="4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الاستخدام النهائي للصوف:</a:t>
            </a:r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673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112" y="0"/>
            <a:ext cx="12294621" cy="69176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-191112" y="1905000"/>
            <a:ext cx="122946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EG" sz="6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4- الحرير الطبيعي:</a:t>
            </a:r>
          </a:p>
          <a:p>
            <a:endParaRPr lang="ar-EG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ar-EG" sz="6000" u="sng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6000" u="sng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1234" y="2529110"/>
            <a:ext cx="4490829" cy="423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93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163</TotalTime>
  <Words>564</Words>
  <Application>Microsoft Office PowerPoint</Application>
  <PresentationFormat>Widescreen</PresentationFormat>
  <Paragraphs>79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2" baseType="lpstr">
      <vt:lpstr>Arial</vt:lpstr>
      <vt:lpstr>Century Gothic</vt:lpstr>
      <vt:lpstr>Tahoma</vt:lpstr>
      <vt:lpstr>Wingdings 3</vt:lpstr>
      <vt:lpstr>Wisp</vt:lpstr>
      <vt:lpstr>كلية الفنون التطبيقية قسم تك الملابس والموضة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haidy</dc:creator>
  <cp:lastModifiedBy>shosho</cp:lastModifiedBy>
  <cp:revision>16</cp:revision>
  <dcterms:created xsi:type="dcterms:W3CDTF">2020-03-17T20:43:53Z</dcterms:created>
  <dcterms:modified xsi:type="dcterms:W3CDTF">2020-04-02T19:01:19Z</dcterms:modified>
</cp:coreProperties>
</file>