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تك تطريز الملابس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الثانية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المحاضرة 3 للتعلم عن بعد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 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4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39" y="506993"/>
            <a:ext cx="8172261" cy="6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26" y="298580"/>
            <a:ext cx="9092015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31" y="345679"/>
            <a:ext cx="4815759" cy="660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79" y="1316583"/>
            <a:ext cx="8520012" cy="2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20" y="3844115"/>
            <a:ext cx="10823511" cy="27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91" y="690465"/>
            <a:ext cx="9629192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76" y="289249"/>
            <a:ext cx="9750489" cy="60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648" y="479833"/>
            <a:ext cx="8126994" cy="233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824" y="2534875"/>
            <a:ext cx="7927818" cy="9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28" y="3456561"/>
            <a:ext cx="11905306" cy="32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تك تطريز الملابس  الفرقة الثانية  المحاضرة 3 للتعلم عن بعد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12</cp:revision>
  <dcterms:created xsi:type="dcterms:W3CDTF">2020-03-17T20:43:53Z</dcterms:created>
  <dcterms:modified xsi:type="dcterms:W3CDTF">2020-04-04T13:20:02Z</dcterms:modified>
</cp:coreProperties>
</file>