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comments/comment27.xml" ContentType="application/vnd.openxmlformats-officedocument.presentationml.comments+xml"/>
  <Override PartName="/ppt/comments/comment2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</p:sldMasterIdLst>
  <p:sldIdLst>
    <p:sldId id="256" r:id="rId2"/>
    <p:sldId id="268" r:id="rId3"/>
    <p:sldId id="274" r:id="rId4"/>
    <p:sldId id="270" r:id="rId5"/>
    <p:sldId id="273" r:id="rId6"/>
    <p:sldId id="275" r:id="rId7"/>
    <p:sldId id="271" r:id="rId8"/>
    <p:sldId id="29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8" r:id="rId22"/>
    <p:sldId id="290" r:id="rId23"/>
    <p:sldId id="300" r:id="rId24"/>
    <p:sldId id="301" r:id="rId25"/>
    <p:sldId id="302" r:id="rId26"/>
    <p:sldId id="303" r:id="rId27"/>
    <p:sldId id="296" r:id="rId28"/>
    <p:sldId id="291" r:id="rId29"/>
    <p:sldId id="304" r:id="rId30"/>
    <p:sldId id="262" r:id="rId3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Elsheikh" initials="AE" lastIdx="1" clrIdx="0">
    <p:extLst>
      <p:ext uri="{19B8F6BF-5375-455C-9EA6-DF929625EA0E}">
        <p15:presenceInfo xmlns:p15="http://schemas.microsoft.com/office/powerpoint/2012/main" userId="Ahmed Elsheik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68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9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42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223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13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295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35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65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902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861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37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87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21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92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15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97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3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8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16042"/>
            <a:ext cx="13193962" cy="72532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7484" y="2598046"/>
            <a:ext cx="6953507" cy="2057113"/>
          </a:xfrm>
        </p:spPr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bg1"/>
                </a:solidFill>
              </a:rPr>
              <a:t>كلية الفنون التطبيقية</a:t>
            </a:r>
            <a:br>
              <a:rPr lang="ar-EG" sz="4800" dirty="0" smtClean="0">
                <a:solidFill>
                  <a:schemeClr val="bg1"/>
                </a:solidFill>
              </a:rPr>
            </a:br>
            <a:r>
              <a:rPr lang="ar-EG" sz="4800" dirty="0" smtClean="0">
                <a:solidFill>
                  <a:schemeClr val="bg1"/>
                </a:solidFill>
              </a:rPr>
              <a:t>قسم تك الملابس والموضة</a:t>
            </a:r>
            <a:endParaRPr lang="ar-EG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484" y="4572701"/>
            <a:ext cx="6953507" cy="1852222"/>
          </a:xfrm>
        </p:spPr>
        <p:txBody>
          <a:bodyPr>
            <a:no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الفرقة الأولي </a:t>
            </a:r>
          </a:p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مادة فحص وجودة</a:t>
            </a:r>
            <a:endParaRPr lang="ar-EG" sz="2800" b="1" dirty="0">
              <a:solidFill>
                <a:schemeClr val="tx1"/>
              </a:solidFill>
            </a:endParaRPr>
          </a:p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اعداد </a:t>
            </a:r>
            <a:r>
              <a:rPr lang="ar-EG" sz="2800" b="1" dirty="0" err="1" smtClean="0">
                <a:solidFill>
                  <a:schemeClr val="tx1"/>
                </a:solidFill>
              </a:rPr>
              <a:t>أ.م.د</a:t>
            </a:r>
            <a:r>
              <a:rPr lang="ar-EG" sz="2800" b="1" dirty="0" smtClean="0">
                <a:solidFill>
                  <a:schemeClr val="tx1"/>
                </a:solidFill>
              </a:rPr>
              <a:t>./ أحمد الشيخ</a:t>
            </a:r>
            <a:endParaRPr lang="ar-E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10391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80" y="2119670"/>
            <a:ext cx="8029128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118508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مشط التصنيف لطول الشعيرات</a:t>
            </a:r>
            <a:endParaRPr lang="ar-E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0142"/>
            <a:ext cx="6388508" cy="51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4- دقة الشعيرات:</a:t>
            </a:r>
          </a:p>
          <a:p>
            <a:pPr lvl="0"/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دقة الشعيرات</a:t>
            </a:r>
          </a:p>
          <a:p>
            <a:pPr lvl="0"/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اختلاف دقة الشعيرات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14300" y="1905000"/>
            <a:ext cx="11965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طرق قياس دقة الشعيرات: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طريقة تيار الهواء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ar-EG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1" y="2849330"/>
            <a:ext cx="6419289" cy="40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ar-EG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جهاز </a:t>
            </a:r>
            <a:r>
              <a:rPr lang="ar-EG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شيفيلد</a:t>
            </a:r>
            <a:endParaRPr lang="ar-EG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ar-EG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دقة الشعيرات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49" y="2153039"/>
            <a:ext cx="8201359" cy="47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5- قوة الشد للشعيرات: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قوة الشد والاستطالة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المتانة – الطول القاطع – الاستطالة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منحني الحمل والاستطالة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معامل يانج</a:t>
            </a: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609531"/>
            <a:ext cx="5715000" cy="52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2110196"/>
            <a:ext cx="8513618" cy="46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اختبارات الخيوط: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1- نمرة الخيط:</a:t>
            </a:r>
          </a:p>
          <a:p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نمرة الخيط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الترقيم غير المباشر (الإنجليزي)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الترقيم المباشر (</a:t>
            </a:r>
            <a:r>
              <a:rPr lang="ar-EG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دنير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– تكس)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(اتجاه البرم – معامل البرم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ar-EG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" y="2651778"/>
            <a:ext cx="5475493" cy="425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74" y="1635563"/>
            <a:ext cx="5590086" cy="52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21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01210" y="2039835"/>
            <a:ext cx="103986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الأسباب العامة لإجراء اختبارات المنسوجات: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مراقبة مراحل الإنتاج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تطوير مراحل الإنتاج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 المنتج النهائي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 تحديد المواصفات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اختبارات البحوث</a:t>
            </a:r>
          </a:p>
        </p:txBody>
      </p:sp>
    </p:spTree>
    <p:extLst>
      <p:ext uri="{BB962C8B-B14F-4D97-AF65-F5344CB8AC3E}">
        <p14:creationId xmlns:p14="http://schemas.microsoft.com/office/powerpoint/2010/main" val="16370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04" y="-10391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8" y="2418756"/>
            <a:ext cx="9713599" cy="45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10391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2- انتظامية الخيط:</a:t>
            </a:r>
          </a:p>
          <a:p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انتظامية الخيط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3529140"/>
            <a:ext cx="7579050" cy="35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3518" y="3283527"/>
            <a:ext cx="1202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1949252"/>
            <a:ext cx="7577316" cy="49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3518" y="3283527"/>
            <a:ext cx="1202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1270030"/>
            <a:ext cx="4210662" cy="5723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2830794"/>
            <a:ext cx="6926491" cy="40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10391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3- حجم الخيط:</a:t>
            </a:r>
          </a:p>
          <a:p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حجم الخيط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4" y="3002075"/>
            <a:ext cx="7360841" cy="39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10391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4- تشعير الخيط:</a:t>
            </a:r>
          </a:p>
          <a:p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تشعير الخيط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48" y="2576135"/>
            <a:ext cx="5847120" cy="43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10391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5- احتكاك الخيط:</a:t>
            </a:r>
          </a:p>
          <a:p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احتكاك الخيط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4" y="2097679"/>
            <a:ext cx="6945205" cy="50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6- قوة شد الخيط:</a:t>
            </a:r>
          </a:p>
          <a:p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أهمية اختبار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قوة شد الخيط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 الخيط المفرد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 الشد علي الشلة</a:t>
            </a:r>
            <a:endParaRPr lang="ar-EG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605490"/>
            <a:ext cx="5910526" cy="53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18" y="1295396"/>
            <a:ext cx="4237590" cy="56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336537" y="1769791"/>
            <a:ext cx="12294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أدوات وعناصر اختبارات المنسوجات: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1- الجو القياسي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2- أجهزة القياس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3- الطريقة القياسية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4- عينة الاختبار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85168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أنواع العينات: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العينة العشوائية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العينة المنحازة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العينة المثالية (الممثلة)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عينة المعمل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عينة الاختبار</a:t>
            </a:r>
          </a:p>
        </p:txBody>
      </p:sp>
    </p:spTree>
    <p:extLst>
      <p:ext uri="{BB962C8B-B14F-4D97-AF65-F5344CB8AC3E}">
        <p14:creationId xmlns:p14="http://schemas.microsoft.com/office/powerpoint/2010/main" val="41995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3" y="1640306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اختبارات الشعيرات: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1- الرطوبة المكتسبة:</a:t>
            </a:r>
          </a:p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الرطوبة (تصحيح الوزن)</a:t>
            </a:r>
          </a:p>
          <a:p>
            <a:endParaRPr lang="ar-EG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الرطوبة = الوزن الرطب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ar-E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100 / الوزن الجاف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-2646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92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u="sng" dirty="0">
                <a:latin typeface="Arial" panose="020B0604020202020204" pitchFamily="34" charset="0"/>
                <a:cs typeface="Arial" panose="020B0604020202020204" pitchFamily="34" charset="0"/>
              </a:rPr>
              <a:t>طرق اجراء اختبار الرطوبة: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ar-EG" sz="6000" dirty="0">
                <a:latin typeface="Arial" panose="020B0604020202020204" pitchFamily="34" charset="0"/>
                <a:cs typeface="Arial" panose="020B0604020202020204" pitchFamily="34" charset="0"/>
              </a:rPr>
              <a:t>التجفيف بواسطة وسيط كيميائي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ar-EG" sz="6000" dirty="0">
                <a:latin typeface="Arial" panose="020B0604020202020204" pitchFamily="34" charset="0"/>
                <a:cs typeface="Arial" panose="020B0604020202020204" pitchFamily="34" charset="0"/>
              </a:rPr>
              <a:t>التجفيف بواسطة الفرن الكهربائي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ar-EG" sz="6000" dirty="0">
                <a:latin typeface="Arial" panose="020B0604020202020204" pitchFamily="34" charset="0"/>
                <a:cs typeface="Arial" panose="020B0604020202020204" pitchFamily="34" charset="0"/>
              </a:rPr>
              <a:t>جهاز شيرلي لتحديد نسبة الرطوبة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ar-EG" sz="6000" u="sng" dirty="0">
                <a:latin typeface="Arial" panose="020B0604020202020204" pitchFamily="34" charset="0"/>
                <a:cs typeface="Arial" panose="020B0604020202020204" pitchFamily="34" charset="0"/>
              </a:rPr>
              <a:t>نضج الشعيرات:</a:t>
            </a:r>
          </a:p>
          <a:p>
            <a:r>
              <a:rPr lang="ar-EG" sz="6000" dirty="0">
                <a:latin typeface="Arial" panose="020B0604020202020204" pitchFamily="34" charset="0"/>
                <a:cs typeface="Arial" panose="020B0604020202020204" pitchFamily="34" charset="0"/>
              </a:rPr>
              <a:t>أهمية اختبار نضج </a:t>
            </a:r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914207"/>
            <a:ext cx="4263656" cy="4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u="sng" dirty="0">
                <a:latin typeface="Arial" panose="020B0604020202020204" pitchFamily="34" charset="0"/>
                <a:cs typeface="Arial" panose="020B0604020202020204" pitchFamily="34" charset="0"/>
              </a:rPr>
              <a:t>طرق اجراء اختبار </a:t>
            </a:r>
            <a:r>
              <a:rPr lang="ar-EG" sz="7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النضج:</a:t>
            </a:r>
            <a:endParaRPr lang="ar-EG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الفحص الميكروسكوبي</a:t>
            </a:r>
            <a:endParaRPr lang="ar-EG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التفاضل عن طريق الصبغة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3- طول الشعيرات:</a:t>
            </a:r>
          </a:p>
          <a:p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أهمية اختبار طول الشعيرات</a:t>
            </a:r>
          </a:p>
          <a:p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(ضبط الطول الفعال لماكينات الغزل)</a:t>
            </a:r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271</Words>
  <Application>Microsoft Office PowerPoint</Application>
  <PresentationFormat>Widescreen</PresentationFormat>
  <Paragraphs>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Tahoma</vt:lpstr>
      <vt:lpstr>Wingdings 3</vt:lpstr>
      <vt:lpstr>Wisp</vt:lpstr>
      <vt:lpstr>كلية الفنون التطبيقية قسم تك الملابس والموضة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30</cp:revision>
  <dcterms:created xsi:type="dcterms:W3CDTF">2020-03-17T20:43:53Z</dcterms:created>
  <dcterms:modified xsi:type="dcterms:W3CDTF">2020-04-02T19:02:43Z</dcterms:modified>
</cp:coreProperties>
</file>