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ar-EG"/>
    </a:defPPr>
    <a:lvl1pPr marL="0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14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029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543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057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570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086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2599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113" algn="r" defTabSz="93502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80961" autoAdjust="0"/>
  </p:normalViewPr>
  <p:slideViewPr>
    <p:cSldViewPr snapToGrid="0">
      <p:cViewPr>
        <p:scale>
          <a:sx n="79" d="100"/>
          <a:sy n="79" d="100"/>
        </p:scale>
        <p:origin x="-738" y="-18"/>
      </p:cViewPr>
      <p:guideLst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1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40"/>
            <a:ext cx="7429501" cy="1655761"/>
          </a:xfrm>
        </p:spPr>
        <p:txBody>
          <a:bodyPr/>
          <a:lstStyle>
            <a:lvl1pPr marL="0" indent="0" algn="ctr">
              <a:buNone/>
              <a:defRPr sz="2500"/>
            </a:lvl1pPr>
            <a:lvl2pPr marL="467514" indent="0" algn="ctr">
              <a:buNone/>
              <a:defRPr sz="2000"/>
            </a:lvl2pPr>
            <a:lvl3pPr marL="935029" indent="0" algn="ctr">
              <a:buNone/>
              <a:defRPr sz="1800"/>
            </a:lvl3pPr>
            <a:lvl4pPr marL="1402543" indent="0" algn="ctr">
              <a:buNone/>
              <a:defRPr sz="1600"/>
            </a:lvl4pPr>
            <a:lvl5pPr marL="1870057" indent="0" algn="ctr">
              <a:buNone/>
              <a:defRPr sz="1600"/>
            </a:lvl5pPr>
            <a:lvl6pPr marL="2337570" indent="0" algn="ctr">
              <a:buNone/>
              <a:defRPr sz="1600"/>
            </a:lvl6pPr>
            <a:lvl7pPr marL="2805086" indent="0" algn="ctr">
              <a:buNone/>
              <a:defRPr sz="1600"/>
            </a:lvl7pPr>
            <a:lvl8pPr marL="3272599" indent="0" algn="ctr">
              <a:buNone/>
              <a:defRPr sz="1600"/>
            </a:lvl8pPr>
            <a:lvl9pPr marL="374011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67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35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02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70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37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05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72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4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5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8"/>
            <a:ext cx="8543925" cy="1325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5"/>
            <a:ext cx="4190701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514" indent="0">
              <a:buNone/>
              <a:defRPr sz="2000" b="1"/>
            </a:lvl2pPr>
            <a:lvl3pPr marL="935029" indent="0">
              <a:buNone/>
              <a:defRPr sz="1800" b="1"/>
            </a:lvl3pPr>
            <a:lvl4pPr marL="1402543" indent="0">
              <a:buNone/>
              <a:defRPr sz="1600" b="1"/>
            </a:lvl4pPr>
            <a:lvl5pPr marL="1870057" indent="0">
              <a:buNone/>
              <a:defRPr sz="1600" b="1"/>
            </a:lvl5pPr>
            <a:lvl6pPr marL="2337570" indent="0">
              <a:buNone/>
              <a:defRPr sz="1600" b="1"/>
            </a:lvl6pPr>
            <a:lvl7pPr marL="2805086" indent="0">
              <a:buNone/>
              <a:defRPr sz="1600" b="1"/>
            </a:lvl7pPr>
            <a:lvl8pPr marL="3272599" indent="0">
              <a:buNone/>
              <a:defRPr sz="1600" b="1"/>
            </a:lvl8pPr>
            <a:lvl9pPr marL="37401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7"/>
            <a:ext cx="419070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6" y="1681165"/>
            <a:ext cx="4211341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514" indent="0">
              <a:buNone/>
              <a:defRPr sz="2000" b="1"/>
            </a:lvl2pPr>
            <a:lvl3pPr marL="935029" indent="0">
              <a:buNone/>
              <a:defRPr sz="1800" b="1"/>
            </a:lvl3pPr>
            <a:lvl4pPr marL="1402543" indent="0">
              <a:buNone/>
              <a:defRPr sz="1600" b="1"/>
            </a:lvl4pPr>
            <a:lvl5pPr marL="1870057" indent="0">
              <a:buNone/>
              <a:defRPr sz="1600" b="1"/>
            </a:lvl5pPr>
            <a:lvl6pPr marL="2337570" indent="0">
              <a:buNone/>
              <a:defRPr sz="1600" b="1"/>
            </a:lvl6pPr>
            <a:lvl7pPr marL="2805086" indent="0">
              <a:buNone/>
              <a:defRPr sz="1600" b="1"/>
            </a:lvl7pPr>
            <a:lvl8pPr marL="3272599" indent="0">
              <a:buNone/>
              <a:defRPr sz="1600" b="1"/>
            </a:lvl8pPr>
            <a:lvl9pPr marL="37401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6" y="2505077"/>
            <a:ext cx="421134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4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4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1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67514" indent="0">
              <a:buNone/>
              <a:defRPr sz="1500"/>
            </a:lvl2pPr>
            <a:lvl3pPr marL="935029" indent="0">
              <a:buNone/>
              <a:defRPr sz="1200"/>
            </a:lvl3pPr>
            <a:lvl4pPr marL="1402543" indent="0">
              <a:buNone/>
              <a:defRPr sz="1000"/>
            </a:lvl4pPr>
            <a:lvl5pPr marL="1870057" indent="0">
              <a:buNone/>
              <a:defRPr sz="1000"/>
            </a:lvl5pPr>
            <a:lvl6pPr marL="2337570" indent="0">
              <a:buNone/>
              <a:defRPr sz="1000"/>
            </a:lvl6pPr>
            <a:lvl7pPr marL="2805086" indent="0">
              <a:buNone/>
              <a:defRPr sz="1000"/>
            </a:lvl7pPr>
            <a:lvl8pPr marL="3272599" indent="0">
              <a:buNone/>
              <a:defRPr sz="1000"/>
            </a:lvl8pPr>
            <a:lvl9pPr marL="37401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4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2" y="987429"/>
            <a:ext cx="5014914" cy="4873625"/>
          </a:xfrm>
        </p:spPr>
        <p:txBody>
          <a:bodyPr/>
          <a:lstStyle>
            <a:lvl1pPr marL="0" indent="0">
              <a:buNone/>
              <a:defRPr sz="3300"/>
            </a:lvl1pPr>
            <a:lvl2pPr marL="467514" indent="0">
              <a:buNone/>
              <a:defRPr sz="2900"/>
            </a:lvl2pPr>
            <a:lvl3pPr marL="935029" indent="0">
              <a:buNone/>
              <a:defRPr sz="2500"/>
            </a:lvl3pPr>
            <a:lvl4pPr marL="1402543" indent="0">
              <a:buNone/>
              <a:defRPr sz="2000"/>
            </a:lvl4pPr>
            <a:lvl5pPr marL="1870057" indent="0">
              <a:buNone/>
              <a:defRPr sz="2000"/>
            </a:lvl5pPr>
            <a:lvl6pPr marL="2337570" indent="0">
              <a:buNone/>
              <a:defRPr sz="2000"/>
            </a:lvl6pPr>
            <a:lvl7pPr marL="2805086" indent="0">
              <a:buNone/>
              <a:defRPr sz="2000"/>
            </a:lvl7pPr>
            <a:lvl8pPr marL="3272599" indent="0">
              <a:buNone/>
              <a:defRPr sz="2000"/>
            </a:lvl8pPr>
            <a:lvl9pPr marL="3740113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1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67514" indent="0">
              <a:buNone/>
              <a:defRPr sz="1500"/>
            </a:lvl2pPr>
            <a:lvl3pPr marL="935029" indent="0">
              <a:buNone/>
              <a:defRPr sz="1200"/>
            </a:lvl3pPr>
            <a:lvl4pPr marL="1402543" indent="0">
              <a:buNone/>
              <a:defRPr sz="1000"/>
            </a:lvl4pPr>
            <a:lvl5pPr marL="1870057" indent="0">
              <a:buNone/>
              <a:defRPr sz="1000"/>
            </a:lvl5pPr>
            <a:lvl6pPr marL="2337570" indent="0">
              <a:buNone/>
              <a:defRPr sz="1000"/>
            </a:lvl6pPr>
            <a:lvl7pPr marL="2805086" indent="0">
              <a:buNone/>
              <a:defRPr sz="1000"/>
            </a:lvl7pPr>
            <a:lvl8pPr marL="3272599" indent="0">
              <a:buNone/>
              <a:defRPr sz="1000"/>
            </a:lvl8pPr>
            <a:lvl9pPr marL="37401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4"/>
          </a:xfrm>
          <a:prstGeom prst="rect">
            <a:avLst/>
          </a:prstGeom>
        </p:spPr>
        <p:txBody>
          <a:bodyPr vert="horz" lIns="93503" tIns="46752" rIns="93503" bIns="46752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3503" tIns="46752" rIns="93503" bIns="46752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6115" y="6356353"/>
            <a:ext cx="2228850" cy="365125"/>
          </a:xfrm>
          <a:prstGeom prst="rect">
            <a:avLst/>
          </a:prstGeom>
        </p:spPr>
        <p:txBody>
          <a:bodyPr vert="horz" lIns="93503" tIns="46752" rIns="93503" bIns="46752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3503" tIns="46752" rIns="93503" bIns="46752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039" y="6356353"/>
            <a:ext cx="2228850" cy="365125"/>
          </a:xfrm>
          <a:prstGeom prst="rect">
            <a:avLst/>
          </a:prstGeom>
        </p:spPr>
        <p:txBody>
          <a:bodyPr vert="horz" lIns="93503" tIns="46752" rIns="93503" bIns="46752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35029" rtl="1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758" indent="-233758" algn="r" defTabSz="935029" rtl="1" eaLnBrk="1" latinLnBrk="0" hangingPunct="1">
        <a:lnSpc>
          <a:spcPct val="90000"/>
        </a:lnSpc>
        <a:spcBef>
          <a:spcPts val="1022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1271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5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299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813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328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842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356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869" indent="-233758" algn="r" defTabSz="935029" rtl="1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514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029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543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057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7570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086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599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113" algn="r" defTabSz="93502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4" y="3"/>
            <a:ext cx="10720095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882" y="2802671"/>
            <a:ext cx="6401122" cy="2057113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مادة / رسم من الطبيعة</a:t>
            </a:r>
            <a:endParaRPr lang="ar-E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82" y="5055593"/>
            <a:ext cx="6401122" cy="1426576"/>
          </a:xfrm>
        </p:spPr>
        <p:txBody>
          <a:bodyPr>
            <a:normAutofit/>
          </a:bodyPr>
          <a:lstStyle/>
          <a:p>
            <a:pPr algn="l"/>
            <a:r>
              <a:rPr lang="ar-EG" sz="3200" dirty="0" smtClean="0">
                <a:solidFill>
                  <a:schemeClr val="bg1"/>
                </a:solidFill>
              </a:rPr>
              <a:t>أ.م.د غادة المسلمي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4" y="3"/>
            <a:ext cx="10720095" cy="7253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92" y="2600594"/>
            <a:ext cx="2532082" cy="330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70" y="2617755"/>
            <a:ext cx="3047386" cy="3324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3" y="3020239"/>
            <a:ext cx="2612497" cy="29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131" y="-2202242"/>
            <a:ext cx="11571188" cy="907573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16" y="1547324"/>
            <a:ext cx="3092487" cy="4531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64" y="383251"/>
            <a:ext cx="2910885" cy="342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2" y="3450306"/>
            <a:ext cx="4099983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131" y="-2202242"/>
            <a:ext cx="11571188" cy="907573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1" b="34581"/>
          <a:stretch/>
        </p:blipFill>
        <p:spPr>
          <a:xfrm>
            <a:off x="5075796" y="481264"/>
            <a:ext cx="4273024" cy="2550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29123" r="150" b="28771"/>
          <a:stretch/>
        </p:blipFill>
        <p:spPr>
          <a:xfrm>
            <a:off x="1122946" y="2851481"/>
            <a:ext cx="3720331" cy="330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33508"/>
          <a:stretch/>
        </p:blipFill>
        <p:spPr>
          <a:xfrm>
            <a:off x="5172413" y="3272589"/>
            <a:ext cx="4079790" cy="28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131" y="-2202242"/>
            <a:ext cx="11571188" cy="90757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35615" r="592" b="37193"/>
          <a:stretch/>
        </p:blipFill>
        <p:spPr>
          <a:xfrm>
            <a:off x="5824796" y="821155"/>
            <a:ext cx="3968910" cy="230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" t="26491" r="541" b="26315"/>
          <a:stretch/>
        </p:blipFill>
        <p:spPr>
          <a:xfrm>
            <a:off x="819658" y="2513481"/>
            <a:ext cx="3896720" cy="388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27289" r="-149" b="27809"/>
          <a:stretch/>
        </p:blipFill>
        <p:spPr>
          <a:xfrm>
            <a:off x="5480736" y="3432952"/>
            <a:ext cx="3218095" cy="2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131" y="-2217739"/>
            <a:ext cx="11571188" cy="907573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7" b="21579"/>
          <a:stretch/>
        </p:blipFill>
        <p:spPr>
          <a:xfrm>
            <a:off x="6566077" y="1549873"/>
            <a:ext cx="2950902" cy="358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34034" r="220" b="33361"/>
          <a:stretch/>
        </p:blipFill>
        <p:spPr>
          <a:xfrm>
            <a:off x="1431758" y="3441031"/>
            <a:ext cx="4106407" cy="2826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37382"/>
          <a:stretch/>
        </p:blipFill>
        <p:spPr>
          <a:xfrm>
            <a:off x="2153805" y="791883"/>
            <a:ext cx="4210903" cy="23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4" y="3"/>
            <a:ext cx="10720095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5260363"/>
            <a:ext cx="7429501" cy="165576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THANK YOU</a:t>
            </a:r>
            <a:endParaRPr lang="ar-EG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</Words>
  <Application>Microsoft Office PowerPoint</Application>
  <PresentationFormat>A4 Paper (210x297 mm)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مادة / رسم من الطبيعة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Nour</cp:lastModifiedBy>
  <cp:revision>9</cp:revision>
  <dcterms:created xsi:type="dcterms:W3CDTF">2020-03-17T20:43:53Z</dcterms:created>
  <dcterms:modified xsi:type="dcterms:W3CDTF">2020-04-02T20:51:28Z</dcterms:modified>
</cp:coreProperties>
</file>