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EG" sz="5400" b="1" dirty="0" smtClean="0"/>
              <a:t>انتاج مستنسخات </a:t>
            </a:r>
            <a:br>
              <a:rPr lang="ar-EG" sz="5400" b="1" dirty="0" smtClean="0"/>
            </a:br>
            <a:r>
              <a:rPr lang="ar-EG" sz="5400" b="1" dirty="0" smtClean="0"/>
              <a:t>المحاضرة4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الثانية 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المنتجات المعدنية والحلي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رجب عبد الرحمن عميش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828800"/>
          </a:xfrm>
        </p:spPr>
        <p:txBody>
          <a:bodyPr/>
          <a:lstStyle/>
          <a:p>
            <a:pPr algn="r" rtl="1"/>
            <a:r>
              <a:rPr lang="ar-EG" dirty="0" smtClean="0"/>
              <a:t>تم جمع المعلومات والدراسات حول القطعه المطلوب استنساخها </a:t>
            </a:r>
          </a:p>
          <a:p>
            <a:pPr algn="r" rtl="1"/>
            <a:r>
              <a:rPr lang="ar-EG" dirty="0" smtClean="0"/>
              <a:t>تم عمل الدراسات التحليلية للمنتج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EG" dirty="0">
                <a:latin typeface="Calibri" pitchFamily="34" charset="0"/>
                <a:ea typeface="Calibri" pitchFamily="34" charset="0"/>
                <a:cs typeface="Arial" pitchFamily="34" charset="0"/>
              </a:rPr>
              <a:t>بطاقة تعريف الأثر :  </a:t>
            </a:r>
            <a:r>
              <a:rPr lang="en-US" sz="700" dirty="0">
                <a:latin typeface="Arial" pitchFamily="34" charset="0"/>
                <a:cs typeface="Arial" pitchFamily="34" charset="0"/>
              </a:rPr>
              <a:t/>
            </a:r>
            <a:br>
              <a:rPr lang="en-US" sz="7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2590800" cy="31888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55079"/>
              </p:ext>
            </p:extLst>
          </p:nvPr>
        </p:nvGraphicFramePr>
        <p:xfrm>
          <a:off x="152400" y="2133600"/>
          <a:ext cx="4419600" cy="452596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76440"/>
                <a:gridCol w="3343160"/>
              </a:tblGrid>
              <a:tr h="44537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 الأسم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إكليل الأميرة خنوميت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54294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الأسلوب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الدولة الوسطى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52150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أبعاد العمل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قطره 20.5سم وأعلى ارتفاعه 4.2سم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62912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الخامة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ذهب مرصع بالعقيق و اللازورد والفيروز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62912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مكان الأكتشاف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 دهشور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62912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مكان التواجد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المتحف المصرى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62912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تاريخ الأكتشاف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>
                          <a:effectLst/>
                        </a:rPr>
                        <a:t>1894م -1895م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  <a:tr h="49962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b="1" dirty="0">
                          <a:effectLst/>
                        </a:rPr>
                        <a:t>تاريخ العمل 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EG" sz="1900" dirty="0">
                          <a:effectLst/>
                        </a:rPr>
                        <a:t>تقريبا 1900 ق.م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250" marR="472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8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صندل الملك توت عنخ امون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24200" cy="421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56618"/>
            <a:ext cx="4354601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5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سوار للملكه اياح حتب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68" y="1697182"/>
            <a:ext cx="3579786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0"/>
            <a:ext cx="457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0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92927"/>
            <a:ext cx="8229600" cy="1143000"/>
          </a:xfrm>
        </p:spPr>
        <p:txBody>
          <a:bodyPr>
            <a:noAutofit/>
          </a:bodyPr>
          <a:lstStyle/>
          <a:p>
            <a:r>
              <a:rPr lang="ar-EG" sz="7200" b="1" dirty="0" smtClean="0">
                <a:solidFill>
                  <a:srgbClr val="FF0000"/>
                </a:solidFill>
              </a:rPr>
              <a:t>المطلوب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828800"/>
          </a:xfrm>
        </p:spPr>
        <p:txBody>
          <a:bodyPr>
            <a:noAutofit/>
          </a:bodyPr>
          <a:lstStyle/>
          <a:p>
            <a:pPr algn="r" rtl="1"/>
            <a:r>
              <a:rPr lang="ar-EG" sz="4000" smtClean="0"/>
              <a:t>إعداد وعمل الرسومات التوضيحية بالمشروع </a:t>
            </a:r>
            <a:endParaRPr lang="ar-EG" sz="4000" dirty="0" smtClean="0"/>
          </a:p>
        </p:txBody>
      </p:sp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انتاج مستنسخات  المحاضرة4</vt:lpstr>
      <vt:lpstr>PowerPoint Presentation</vt:lpstr>
      <vt:lpstr>بطاقة تعريف الأثر :   </vt:lpstr>
      <vt:lpstr>صندل الملك توت عنخ امون </vt:lpstr>
      <vt:lpstr>سوار للملكه اياح حتب </vt:lpstr>
      <vt:lpstr>المطلوب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2020-04-07T19:19:33Z</dcterms:modified>
</cp:coreProperties>
</file>