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1597" y="2362200"/>
            <a:ext cx="2640806" cy="2640806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2020-04-15T02:06:04Z</dcterms:modified>
</cp:coreProperties>
</file>