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3163668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>
                <a:solidFill>
                  <a:schemeClr val="bg1"/>
                </a:solidFill>
              </a:rPr>
              <a:t>محاضرة دراسات وعلوم </a:t>
            </a:r>
            <a:r>
              <a:rPr lang="ar-EG" sz="4400" b="1" dirty="0" smtClean="0">
                <a:solidFill>
                  <a:schemeClr val="bg1"/>
                </a:solidFill>
              </a:rPr>
              <a:t>بيئية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9996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الفرقة الرابعة </a:t>
            </a: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قسم الاعلان والطبتعة والنشر </a:t>
            </a: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أ.د/ شوقي الدسوقى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chemeClr val="bg1"/>
                </a:solidFill>
              </a:rPr>
              <a:t>لسماع المحاضرة اضغط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dr20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2800" y="2209800"/>
            <a:ext cx="2057400" cy="2057400"/>
          </a:xfrm>
        </p:spPr>
      </p:pic>
    </p:spTree>
    <p:extLst>
      <p:ext uri="{BB962C8B-B14F-4D97-AF65-F5344CB8AC3E}">
        <p14:creationId xmlns:p14="http://schemas.microsoft.com/office/powerpoint/2010/main" val="39407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1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17</Words>
  <Application>Microsoft Office PowerPoint</Application>
  <PresentationFormat>On-screen Show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لسماع المحاضرة اضغط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17</cp:revision>
  <dcterms:created xsi:type="dcterms:W3CDTF">2006-08-16T00:00:00Z</dcterms:created>
  <dcterms:modified xsi:type="dcterms:W3CDTF">2020-04-15T02:08:08Z</dcterms:modified>
</cp:coreProperties>
</file>