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الدسوقى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>
                <a:solidFill>
                  <a:schemeClr val="bg1"/>
                </a:solidFill>
              </a:rPr>
              <a:t>لسماع </a:t>
            </a:r>
            <a:r>
              <a:rPr lang="ar-EG" smtClean="0">
                <a:solidFill>
                  <a:schemeClr val="bg1"/>
                </a:solidFill>
              </a:rPr>
              <a:t>المحاضرة </a:t>
            </a:r>
            <a:r>
              <a:rPr lang="ar-EG" dirty="0" smtClean="0">
                <a:solidFill>
                  <a:schemeClr val="bg1"/>
                </a:solidFill>
              </a:rPr>
              <a:t>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6</cp:revision>
  <dcterms:created xsi:type="dcterms:W3CDTF">2006-08-16T00:00:00Z</dcterms:created>
  <dcterms:modified xsi:type="dcterms:W3CDTF">2020-04-01T15:23:37Z</dcterms:modified>
</cp:coreProperties>
</file>