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b="1" dirty="0" smtClean="0"/>
              <a:t>محاضرة 2 لـــغــــــــــــات </a:t>
            </a:r>
            <a:br>
              <a:rPr lang="ar-EG" b="1" dirty="0" smtClean="0"/>
            </a:br>
            <a:r>
              <a:rPr lang="ar-EG" b="1" dirty="0" smtClean="0"/>
              <a:t>الفرقة الأولي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6705600" cy="2667000"/>
          </a:xfrm>
        </p:spPr>
        <p:txBody>
          <a:bodyPr>
            <a:normAutofit fontScale="70000" lnSpcReduction="20000"/>
          </a:bodyPr>
          <a:lstStyle/>
          <a:p>
            <a:r>
              <a:rPr lang="ar-EG" sz="5900" b="1" dirty="0">
                <a:solidFill>
                  <a:schemeClr val="bg1"/>
                </a:solidFill>
              </a:rPr>
              <a:t>د/ مي مصطفى </a:t>
            </a:r>
          </a:p>
          <a:p>
            <a:r>
              <a:rPr lang="ar-EG" sz="5800" b="1" dirty="0" smtClean="0">
                <a:solidFill>
                  <a:schemeClr val="bg1"/>
                </a:solidFill>
              </a:rPr>
              <a:t>د/ سارة رضوان </a:t>
            </a:r>
          </a:p>
          <a:p>
            <a:r>
              <a:rPr lang="ar-EG" sz="5800" b="1" dirty="0" smtClean="0">
                <a:solidFill>
                  <a:schemeClr val="bg1"/>
                </a:solidFill>
              </a:rPr>
              <a:t>د/ غادة الصادق عبد الله</a:t>
            </a:r>
          </a:p>
          <a:p>
            <a:r>
              <a:rPr lang="ar-EG" sz="5800" b="1" dirty="0" smtClean="0">
                <a:solidFill>
                  <a:schemeClr val="bg1"/>
                </a:solidFill>
              </a:rPr>
              <a:t>د/  انسام محمد </a:t>
            </a:r>
            <a:endParaRPr lang="en-US" sz="5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لسماع الصوت اضغط </a:t>
            </a:r>
            <a:endParaRPr lang="en-US" dirty="0"/>
          </a:p>
        </p:txBody>
      </p:sp>
      <p:pic>
        <p:nvPicPr>
          <p:cNvPr id="6" name="ed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2209800"/>
            <a:ext cx="2438400" cy="2438400"/>
          </a:xfrm>
        </p:spPr>
      </p:pic>
    </p:spTree>
    <p:extLst>
      <p:ext uri="{BB962C8B-B14F-4D97-AF65-F5344CB8AC3E}">
        <p14:creationId xmlns:p14="http://schemas.microsoft.com/office/powerpoint/2010/main" val="18154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لسماع الصوت اضغط </a:t>
            </a:r>
            <a:endParaRPr lang="en-US" dirty="0"/>
          </a:p>
        </p:txBody>
      </p:sp>
      <p:pic>
        <p:nvPicPr>
          <p:cNvPr id="3" name="ed2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7100" y="2324100"/>
            <a:ext cx="2209800" cy="2209800"/>
          </a:xfrm>
        </p:spPr>
      </p:pic>
    </p:spTree>
    <p:extLst>
      <p:ext uri="{BB962C8B-B14F-4D97-AF65-F5344CB8AC3E}">
        <p14:creationId xmlns:p14="http://schemas.microsoft.com/office/powerpoint/2010/main" val="8334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لسماع الصوت اضغط </a:t>
            </a:r>
            <a:endParaRPr lang="en-US" dirty="0"/>
          </a:p>
        </p:txBody>
      </p:sp>
      <p:pic>
        <p:nvPicPr>
          <p:cNvPr id="3" name="ed3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5200" y="2362200"/>
            <a:ext cx="2133600" cy="2133600"/>
          </a:xfrm>
        </p:spPr>
      </p:pic>
    </p:spTree>
    <p:extLst>
      <p:ext uri="{BB962C8B-B14F-4D97-AF65-F5344CB8AC3E}">
        <p14:creationId xmlns:p14="http://schemas.microsoft.com/office/powerpoint/2010/main" val="18801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لسماع الصوت اضغط </a:t>
            </a:r>
            <a:endParaRPr lang="en-US" dirty="0"/>
          </a:p>
        </p:txBody>
      </p:sp>
      <p:pic>
        <p:nvPicPr>
          <p:cNvPr id="3" name="ed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2300" y="2019300"/>
            <a:ext cx="2819400" cy="2819400"/>
          </a:xfrm>
        </p:spPr>
      </p:pic>
    </p:spTree>
    <p:extLst>
      <p:ext uri="{BB962C8B-B14F-4D97-AF65-F5344CB8AC3E}">
        <p14:creationId xmlns:p14="http://schemas.microsoft.com/office/powerpoint/2010/main" val="191457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33</Words>
  <Application>Microsoft Office PowerPoint</Application>
  <PresentationFormat>On-screen Show (4:3)</PresentationFormat>
  <Paragraphs>9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محاضرة 2 لـــغــــــــــــات  الفرقة الأولي </vt:lpstr>
      <vt:lpstr>لسماع الصوت اضغط </vt:lpstr>
      <vt:lpstr>لسماع الصوت اضغط </vt:lpstr>
      <vt:lpstr>لسماع الصوت اضغط </vt:lpstr>
      <vt:lpstr>لسماع الصوت اضغط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5</cp:revision>
  <dcterms:created xsi:type="dcterms:W3CDTF">2006-08-16T00:00:00Z</dcterms:created>
  <dcterms:modified xsi:type="dcterms:W3CDTF">2020-03-27T20:31:43Z</dcterms:modified>
</cp:coreProperties>
</file>