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7" r:id="rId1"/>
  </p:sldMasterIdLst>
  <p:sldIdLst>
    <p:sldId id="256" r:id="rId2"/>
    <p:sldId id="268" r:id="rId3"/>
    <p:sldId id="274" r:id="rId4"/>
    <p:sldId id="270" r:id="rId5"/>
    <p:sldId id="273" r:id="rId6"/>
    <p:sldId id="275" r:id="rId7"/>
    <p:sldId id="271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6" r:id="rId23"/>
    <p:sldId id="291" r:id="rId24"/>
    <p:sldId id="292" r:id="rId25"/>
    <p:sldId id="293" r:id="rId26"/>
    <p:sldId id="294" r:id="rId27"/>
    <p:sldId id="262" r:id="rId2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Elsheikh" initials="AE" lastIdx="1" clrIdx="0">
    <p:extLst>
      <p:ext uri="{19B8F6BF-5375-455C-9EA6-DF929625EA0E}">
        <p15:presenceInfo xmlns:p15="http://schemas.microsoft.com/office/powerpoint/2012/main" userId="Ahmed Elsheik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68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9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42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223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13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295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735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65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902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861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37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874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21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92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15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97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63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16042"/>
            <a:ext cx="13193962" cy="72532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7484" y="2598046"/>
            <a:ext cx="6953507" cy="2057113"/>
          </a:xfrm>
        </p:spPr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chemeClr val="bg1"/>
                </a:solidFill>
              </a:rPr>
              <a:t>كلية الفنون التطبيقية</a:t>
            </a:r>
            <a:br>
              <a:rPr lang="ar-EG" sz="4800" dirty="0" smtClean="0">
                <a:solidFill>
                  <a:schemeClr val="bg1"/>
                </a:solidFill>
              </a:rPr>
            </a:br>
            <a:r>
              <a:rPr lang="ar-EG" sz="4800" dirty="0" smtClean="0">
                <a:solidFill>
                  <a:schemeClr val="bg1"/>
                </a:solidFill>
              </a:rPr>
              <a:t>قسم تك الملابس والموضة</a:t>
            </a:r>
            <a:endParaRPr lang="ar-EG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484" y="4572701"/>
            <a:ext cx="6953507" cy="1852222"/>
          </a:xfrm>
        </p:spPr>
        <p:txBody>
          <a:bodyPr>
            <a:no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الفرقة الأولي </a:t>
            </a:r>
          </a:p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مادة طبيعة المنسوجات</a:t>
            </a:r>
            <a:endParaRPr lang="ar-EG" sz="2800" b="1" dirty="0">
              <a:solidFill>
                <a:schemeClr val="tx1"/>
              </a:solidFill>
            </a:endParaRPr>
          </a:p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اعداد </a:t>
            </a:r>
            <a:r>
              <a:rPr lang="ar-EG" sz="2800" b="1" dirty="0" err="1" smtClean="0">
                <a:solidFill>
                  <a:schemeClr val="tx1"/>
                </a:solidFill>
              </a:rPr>
              <a:t>أ.م.د</a:t>
            </a:r>
            <a:r>
              <a:rPr lang="ar-EG" sz="2800" b="1" dirty="0" smtClean="0">
                <a:solidFill>
                  <a:schemeClr val="tx1"/>
                </a:solidFill>
              </a:rPr>
              <a:t>./ أحمد الشيخ</a:t>
            </a:r>
            <a:endParaRPr lang="ar-E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الحرير: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للحرير: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التحويلية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الفسكوز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06" y="3560193"/>
            <a:ext cx="5812062" cy="28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الفسكوز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للفسكوز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الاسيتات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6" y="3458819"/>
            <a:ext cx="6865787" cy="30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الاسيتات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للاسيتات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الصناعية (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التخليقية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7- البولي أميد (النايلون):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542" y="3609473"/>
            <a:ext cx="6295074" cy="32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البولي أميد: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للنايلون: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8- البولي استر (بوليستر):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67377"/>
            <a:ext cx="6954253" cy="35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البولي استر: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للبوليستر: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9- البولي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أكريليك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95864"/>
            <a:ext cx="7905395" cy="37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8" y="2477380"/>
            <a:ext cx="9269983" cy="44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البولي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أكريليك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للبولي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أكريليك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6" y="1586571"/>
            <a:ext cx="5358063" cy="52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الأقمشة ذات الوظيفة: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مصنعة من خيوط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Cool Max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مصنعة من خيوط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Thermolite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Airstripe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Dermizax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Goro-Tex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Entrant GI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Entrant GII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التقنيات المستخدمة في إنتاج الأقمشة: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أولا"- الغزل</a:t>
            </a:r>
            <a:r>
              <a:rPr lang="ar-SA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r-EG" sz="4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نوع الغزل: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معامل البرم: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نمرة الخيوط: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22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-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ثانيا"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</a:t>
            </a:r>
            <a:r>
              <a:rPr lang="ar-EG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التعاشق</a:t>
            </a:r>
            <a:r>
              <a:rPr lang="ar-EG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الأقمشة المنسوجة: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الكثافة النسيجية: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مقدار التقلص (التشريب):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نوع التركيب </a:t>
            </a:r>
            <a:r>
              <a:rPr lang="ar-EG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النسجي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855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-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ثانيا"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</a:t>
            </a:r>
            <a:r>
              <a:rPr lang="ar-EG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التعاشق</a:t>
            </a:r>
            <a:r>
              <a:rPr lang="ar-EG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الأقمشة غير المنسوجة: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وزن المتر المربع من الشعيرات: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كثافة الإبر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مقدار اختراق الإبر: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077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-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ثانيا"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</a:t>
            </a:r>
            <a:r>
              <a:rPr lang="ar-EG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التعاشق</a:t>
            </a:r>
            <a:r>
              <a:rPr lang="ar-EG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ج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الأقمشة المتشابكة (التريكو):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طول الغرزة: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التركيب </a:t>
            </a:r>
            <a:r>
              <a:rPr lang="ar-EG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النسجي</a:t>
            </a: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85168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02620" y="1676400"/>
            <a:ext cx="12294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الطبيعية النباتية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1- القطن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soE74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29" y="3200952"/>
            <a:ext cx="6257726" cy="30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القطن: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للقطن: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3" y="1640306"/>
            <a:ext cx="12294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2- الكتان: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-2646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92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1" y="3352800"/>
            <a:ext cx="5338283" cy="32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5012"/>
            <a:ext cx="6696387" cy="32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الكتان: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للكتان: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الطبيعية الحيوانية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3- الصوف: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38" y="4251484"/>
            <a:ext cx="4934178" cy="2511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913" y="2529110"/>
            <a:ext cx="3861372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الصوف: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للصوف: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4- الحرير الطبيعي: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34" y="2529110"/>
            <a:ext cx="4490829" cy="42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569</Words>
  <Application>Microsoft Office PowerPoint</Application>
  <PresentationFormat>Widescreen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Tahoma</vt:lpstr>
      <vt:lpstr>Wingdings 3</vt:lpstr>
      <vt:lpstr>Wisp</vt:lpstr>
      <vt:lpstr>كلية الفنون التطبيقية قسم تك الملابس والموضة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Windows User</cp:lastModifiedBy>
  <cp:revision>16</cp:revision>
  <dcterms:created xsi:type="dcterms:W3CDTF">2020-03-17T20:43:53Z</dcterms:created>
  <dcterms:modified xsi:type="dcterms:W3CDTF">2020-03-30T21:15:23Z</dcterms:modified>
</cp:coreProperties>
</file>