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3" r:id="rId8"/>
    <p:sldId id="266" r:id="rId9"/>
    <p:sldId id="267" r:id="rId10"/>
    <p:sldId id="268" r:id="rId11"/>
    <p:sldId id="269" r:id="rId12"/>
    <p:sldId id="262" r:id="rId13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78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98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3309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569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176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6740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382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4297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678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1461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663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E5FF-B424-4DFE-8581-6630AAA49E99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58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x2LMCY7TBxw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xbVsvNjfp5c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t1UD1vjw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kojEoKgrT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WYSihX79_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OGEkYGRMt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YX-kOpr9_fI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BInI6kC0nS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8" y="0"/>
            <a:ext cx="13193962" cy="7253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3695" y="2802667"/>
            <a:ext cx="7878305" cy="2057113"/>
          </a:xfrm>
        </p:spPr>
        <p:txBody>
          <a:bodyPr>
            <a:normAutofit/>
          </a:bodyPr>
          <a:lstStyle/>
          <a:p>
            <a:r>
              <a:rPr lang="ar-EG" dirty="0">
                <a:solidFill>
                  <a:schemeClr val="bg1"/>
                </a:solidFill>
              </a:rPr>
              <a:t>ملصقات الفرقة الأولى </a:t>
            </a:r>
            <a:br>
              <a:rPr lang="ar-EG" dirty="0">
                <a:solidFill>
                  <a:schemeClr val="bg1"/>
                </a:solidFill>
              </a:rPr>
            </a:br>
            <a:r>
              <a:rPr lang="ar-EG" dirty="0">
                <a:solidFill>
                  <a:schemeClr val="bg1"/>
                </a:solidFill>
              </a:rPr>
              <a:t>قسم الإعلان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695" y="5055590"/>
            <a:ext cx="7878306" cy="1426575"/>
          </a:xfrm>
        </p:spPr>
        <p:txBody>
          <a:bodyPr/>
          <a:lstStyle/>
          <a:p>
            <a:r>
              <a:rPr lang="ar-EG" dirty="0">
                <a:solidFill>
                  <a:schemeClr val="bg1"/>
                </a:solidFill>
              </a:rPr>
              <a:t>أ.م.د/ ريهام محمد فهيم </a:t>
            </a:r>
          </a:p>
          <a:p>
            <a:r>
              <a:rPr lang="ar-EG" dirty="0">
                <a:solidFill>
                  <a:schemeClr val="bg1"/>
                </a:solidFill>
              </a:rPr>
              <a:t>21/23/مارس /2020</a:t>
            </a:r>
          </a:p>
        </p:txBody>
      </p:sp>
    </p:spTree>
    <p:extLst>
      <p:ext uri="{BB962C8B-B14F-4D97-AF65-F5344CB8AC3E}">
        <p14:creationId xmlns:p14="http://schemas.microsoft.com/office/powerpoint/2010/main" val="3593228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E2CFF3-71F4-459E-88DA-79936464B9EF}"/>
              </a:ext>
            </a:extLst>
          </p:cNvPr>
          <p:cNvSpPr/>
          <p:nvPr/>
        </p:nvSpPr>
        <p:spPr>
          <a:xfrm>
            <a:off x="6877068" y="343818"/>
            <a:ext cx="5025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https://www.youtube.com/watch?v=x2LMCY7TBxw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C29442-A4D2-4D1F-AC95-7BC1696B9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222" y="658890"/>
            <a:ext cx="8245555" cy="55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1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F4AFB6-CBE2-4AEB-81FF-4875A0D78836}"/>
              </a:ext>
            </a:extLst>
          </p:cNvPr>
          <p:cNvSpPr/>
          <p:nvPr/>
        </p:nvSpPr>
        <p:spPr>
          <a:xfrm>
            <a:off x="6997058" y="412644"/>
            <a:ext cx="4805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https://www.youtube.com/watch?v=xbVsvNjfp5c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938E09-2A23-4FA9-BA84-B0014C47C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239" y="868458"/>
            <a:ext cx="8085521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02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7" y="0"/>
            <a:ext cx="13193962" cy="725320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60362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THANK YOU</a:t>
            </a:r>
            <a:endParaRPr lang="ar-EG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29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8" y="0"/>
            <a:ext cx="13193962" cy="725320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80A048B-A627-4898-8C9E-D24E1580F7D3}"/>
              </a:ext>
            </a:extLst>
          </p:cNvPr>
          <p:cNvSpPr txBox="1">
            <a:spLocks/>
          </p:cNvSpPr>
          <p:nvPr/>
        </p:nvSpPr>
        <p:spPr>
          <a:xfrm>
            <a:off x="4313695" y="2802667"/>
            <a:ext cx="7878305" cy="62633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dirty="0">
                <a:solidFill>
                  <a:schemeClr val="bg1"/>
                </a:solidFill>
              </a:rPr>
              <a:t>مراجعة لما تم فى الأسبوع السادس</a:t>
            </a:r>
          </a:p>
          <a:p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1E3C45-7B20-40D4-A3EF-164F42A70036}"/>
              </a:ext>
            </a:extLst>
          </p:cNvPr>
          <p:cNvSpPr/>
          <p:nvPr/>
        </p:nvSpPr>
        <p:spPr>
          <a:xfrm>
            <a:off x="5653548" y="351455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EG" dirty="0">
                <a:solidFill>
                  <a:schemeClr val="bg1">
                    <a:lumMod val="95000"/>
                  </a:schemeClr>
                </a:solidFill>
              </a:rPr>
              <a:t>يتم تقييم البوسترات الأعلانية للأسبوع الثالث والرابع</a:t>
            </a:r>
          </a:p>
          <a:p>
            <a:r>
              <a:rPr lang="ar-EG" dirty="0">
                <a:solidFill>
                  <a:schemeClr val="bg1">
                    <a:lumMod val="95000"/>
                  </a:schemeClr>
                </a:solidFill>
              </a:rPr>
              <a:t>يتم مناقشة البوسترات الإعلانية للأسبوع الخامس..واختيار خامة التنفيذ النهائية</a:t>
            </a:r>
          </a:p>
          <a:p>
            <a:r>
              <a:rPr lang="ar-EG" dirty="0">
                <a:solidFill>
                  <a:schemeClr val="bg1">
                    <a:lumMod val="95000"/>
                  </a:schemeClr>
                </a:solidFill>
              </a:rPr>
              <a:t>تم اختيار يوم المرأه العالمي</a:t>
            </a:r>
          </a:p>
          <a:p>
            <a:r>
              <a:rPr lang="ar-EG" dirty="0">
                <a:solidFill>
                  <a:schemeClr val="bg1">
                    <a:lumMod val="95000"/>
                  </a:schemeClr>
                </a:solidFill>
              </a:rPr>
              <a:t>تم إختيار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world book day</a:t>
            </a:r>
          </a:p>
          <a:p>
            <a:r>
              <a:rPr lang="ar-EG" dirty="0">
                <a:solidFill>
                  <a:schemeClr val="bg1">
                    <a:lumMod val="95000"/>
                  </a:schemeClr>
                </a:solidFill>
              </a:rPr>
              <a:t>سيتم التقييم لجميع طلاب الفرقة عبر ارسال بوسترات الأسبوع الأول وحتى الرابع </a:t>
            </a:r>
          </a:p>
          <a:p>
            <a:r>
              <a:rPr lang="ar-EG" dirty="0">
                <a:solidFill>
                  <a:schemeClr val="bg1">
                    <a:lumMod val="95000"/>
                  </a:schemeClr>
                </a:solidFill>
              </a:rPr>
              <a:t>على الإيميل أو جروب المخصص للمقرر يوم 21 ويوم 24</a:t>
            </a:r>
          </a:p>
          <a:p>
            <a:r>
              <a:rPr lang="ar-EG" dirty="0">
                <a:solidFill>
                  <a:schemeClr val="bg1">
                    <a:lumMod val="95000"/>
                  </a:schemeClr>
                </a:solidFill>
              </a:rPr>
              <a:t>تم وضع نماذج للإسترشاد على جروب المخصص للماده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2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117" y="-2005597"/>
            <a:ext cx="14241463" cy="907573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A635794-902C-494D-879A-7939BB7F0A84}"/>
              </a:ext>
            </a:extLst>
          </p:cNvPr>
          <p:cNvSpPr txBox="1">
            <a:spLocks/>
          </p:cNvSpPr>
          <p:nvPr/>
        </p:nvSpPr>
        <p:spPr>
          <a:xfrm>
            <a:off x="3072245" y="748847"/>
            <a:ext cx="8761413" cy="706964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dirty="0">
                <a:solidFill>
                  <a:schemeClr val="accent1">
                    <a:lumMod val="50000"/>
                  </a:schemeClr>
                </a:solidFill>
              </a:rPr>
              <a:t>الأسبوع السابع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76E09D-C960-4EB6-B902-F1EAD93C453D}"/>
              </a:ext>
            </a:extLst>
          </p:cNvPr>
          <p:cNvSpPr/>
          <p:nvPr/>
        </p:nvSpPr>
        <p:spPr>
          <a:xfrm>
            <a:off x="924232" y="2216241"/>
            <a:ext cx="109094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EG" sz="3200" dirty="0">
                <a:solidFill>
                  <a:schemeClr val="accent1">
                    <a:lumMod val="50000"/>
                  </a:schemeClr>
                </a:solidFill>
              </a:rPr>
              <a:t>يتم هذا الأسبوع تقييم لكل الملصقات السابقة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EG" sz="3200" dirty="0">
                <a:solidFill>
                  <a:schemeClr val="accent1">
                    <a:lumMod val="50000"/>
                  </a:schemeClr>
                </a:solidFill>
              </a:rPr>
              <a:t>تم فتح التطبيق لمادة ملصقات بالتكنيكات المتاحة ،لما تعذر وجود مواد خام للطلاب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EG" sz="3200" dirty="0">
                <a:solidFill>
                  <a:schemeClr val="accent1">
                    <a:lumMod val="50000"/>
                  </a:schemeClr>
                </a:solidFill>
              </a:rPr>
              <a:t>سيتم مراعاة كافة التكنيكات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EG" sz="3200" dirty="0">
                <a:solidFill>
                  <a:schemeClr val="accent1">
                    <a:lumMod val="50000"/>
                  </a:schemeClr>
                </a:solidFill>
              </a:rPr>
              <a:t>يبدأالتقييم يوم 23 صباحا ..بوضع كل طالب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post </a:t>
            </a:r>
            <a:r>
              <a:rPr lang="ar-EG" sz="3200" dirty="0">
                <a:solidFill>
                  <a:schemeClr val="accent1">
                    <a:lumMod val="50000"/>
                  </a:schemeClr>
                </a:solidFill>
              </a:rPr>
              <a:t>على جروب المادة المتاح على تطبيق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facebook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EG" sz="3200" dirty="0">
                <a:solidFill>
                  <a:schemeClr val="accent1">
                    <a:lumMod val="50000"/>
                  </a:schemeClr>
                </a:solidFill>
              </a:rPr>
              <a:t>يفضل وضع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post </a:t>
            </a:r>
            <a:r>
              <a:rPr lang="ar-EG" sz="3200" dirty="0">
                <a:solidFill>
                  <a:schemeClr val="accent1">
                    <a:lumMod val="50000"/>
                  </a:schemeClr>
                </a:solidFill>
              </a:rPr>
              <a:t>قبل ميعاد التقييم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3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586" y="-2352286"/>
            <a:ext cx="14241463" cy="907573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0E72F23-39F3-484B-BF52-CDE2240BB3ED}"/>
              </a:ext>
            </a:extLst>
          </p:cNvPr>
          <p:cNvSpPr txBox="1">
            <a:spLocks/>
          </p:cNvSpPr>
          <p:nvPr/>
        </p:nvSpPr>
        <p:spPr>
          <a:xfrm>
            <a:off x="3072245" y="748847"/>
            <a:ext cx="8761413" cy="706964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dirty="0">
                <a:solidFill>
                  <a:schemeClr val="accent1">
                    <a:lumMod val="50000"/>
                  </a:schemeClr>
                </a:solidFill>
              </a:rPr>
              <a:t>بعض التكنيكات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ar-EG" dirty="0">
                <a:solidFill>
                  <a:schemeClr val="accent1">
                    <a:lumMod val="50000"/>
                  </a:schemeClr>
                </a:solidFill>
              </a:rPr>
              <a:t>لتلوين خلفية </a:t>
            </a:r>
            <a:r>
              <a:rPr lang="ar-EG" dirty="0">
                <a:solidFill>
                  <a:schemeClr val="bg1"/>
                </a:solidFill>
              </a:rPr>
              <a:t>البوستر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DAA80F-B8DC-4206-947C-36FA7E0E61E9}"/>
              </a:ext>
            </a:extLst>
          </p:cNvPr>
          <p:cNvSpPr/>
          <p:nvPr/>
        </p:nvSpPr>
        <p:spPr>
          <a:xfrm>
            <a:off x="6316075" y="1543353"/>
            <a:ext cx="5006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https://www.youtube.com/watch?v=ft1UD1vjwOM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575A0-FF75-47E0-965B-B5C5C7293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445" y="2000227"/>
            <a:ext cx="7860022" cy="472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0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CBCC39-2DC7-4284-A83F-41FB1D2A4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15" b="90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3A8446-15EB-4ED0-879C-D4AA7DA1ABC2}"/>
              </a:ext>
            </a:extLst>
          </p:cNvPr>
          <p:cNvSpPr/>
          <p:nvPr/>
        </p:nvSpPr>
        <p:spPr>
          <a:xfrm>
            <a:off x="3850302" y="2835448"/>
            <a:ext cx="4814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hlinkClick r:id="rId3"/>
              </a:rPr>
              <a:t>https://www.youtube.com/watch?v=3kojEoKgrTY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22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97FA23-9298-4367-8BAE-506EAD38E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6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C9AF5E-F83E-4DC8-9135-E53AA6A39F94}"/>
              </a:ext>
            </a:extLst>
          </p:cNvPr>
          <p:cNvSpPr/>
          <p:nvPr/>
        </p:nvSpPr>
        <p:spPr>
          <a:xfrm>
            <a:off x="2777702" y="632344"/>
            <a:ext cx="4991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hlinkClick r:id="rId3"/>
              </a:rPr>
              <a:t>https://www.youtube.com/watch?v=UWYSihX79_4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516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E54E1D-C4CB-4072-86E3-BF87FEECA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33" y="1068154"/>
            <a:ext cx="9280850" cy="59340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0BF665-2F89-474E-BB90-69E3FB9B3AA7}"/>
              </a:ext>
            </a:extLst>
          </p:cNvPr>
          <p:cNvSpPr/>
          <p:nvPr/>
        </p:nvSpPr>
        <p:spPr>
          <a:xfrm>
            <a:off x="6603754" y="290927"/>
            <a:ext cx="508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https://www.youtube.com/watch?v=MOGEkYGRMtI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4E02D0-CA04-465B-B6B5-01BACAB4D5DC}"/>
              </a:ext>
            </a:extLst>
          </p:cNvPr>
          <p:cNvSpPr/>
          <p:nvPr/>
        </p:nvSpPr>
        <p:spPr>
          <a:xfrm>
            <a:off x="7194708" y="501134"/>
            <a:ext cx="4783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https://www.youtube.com/watch?v=YX-kOpr9_fI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70D1A5-251D-4382-9C68-189A994AB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12" y="1747685"/>
            <a:ext cx="8405588" cy="56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23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34056E-F994-4402-B102-6CDF7A79D8E0}"/>
              </a:ext>
            </a:extLst>
          </p:cNvPr>
          <p:cNvSpPr/>
          <p:nvPr/>
        </p:nvSpPr>
        <p:spPr>
          <a:xfrm>
            <a:off x="6976543" y="480113"/>
            <a:ext cx="486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https://www.youtube.com/watch?v=BInI6kC0nSU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9DE7C6-94DE-4A52-9756-1BFA2E871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771" y="1118455"/>
            <a:ext cx="8055038" cy="55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43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158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ملصقات الفرقة الأولى  قسم الإعلان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ملصقات الفرقة الأولى  قسم الإعلان</dc:title>
  <dc:creator>Reham Elgindy</dc:creator>
  <cp:lastModifiedBy>Windows User</cp:lastModifiedBy>
  <cp:revision>2</cp:revision>
  <dcterms:created xsi:type="dcterms:W3CDTF">2020-03-20T20:42:14Z</dcterms:created>
  <dcterms:modified xsi:type="dcterms:W3CDTF">2020-03-21T09:36:14Z</dcterms:modified>
</cp:coreProperties>
</file>