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117A-01C8-4F50-894E-4FE41D758645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5B07-ADDB-413F-A826-18F8CFC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باستخدام إحدى طرق الإبداع التالية الذِكر ، أوجِد حل لمشكلة استخدام المواصلات العامة في ظل الظروف الحالية لتجنب العدوى .</a:t>
            </a:r>
          </a:p>
          <a:p>
            <a:pPr algn="justLow" rtl="1"/>
            <a:endParaRPr lang="en-US" sz="2800" dirty="0">
              <a:solidFill>
                <a:srgbClr val="FF0000"/>
              </a:solidFill>
            </a:endParaRPr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القبعات الست .                          </a:t>
            </a:r>
            <a:r>
              <a:rPr lang="ar-EG" sz="2800" b="1" dirty="0"/>
              <a:t> (محاضرة 1)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.         </a:t>
            </a:r>
            <a:r>
              <a:rPr lang="ar-EG" sz="2400" b="1" dirty="0">
                <a:solidFill>
                  <a:srgbClr val="FF0000"/>
                </a:solidFill>
              </a:rPr>
              <a:t>     </a:t>
            </a:r>
            <a:r>
              <a:rPr lang="ar-EG" sz="2800" b="1" dirty="0">
                <a:solidFill>
                  <a:srgbClr val="FF0000"/>
                </a:solidFill>
              </a:rPr>
              <a:t>         </a:t>
            </a:r>
            <a:r>
              <a:rPr lang="ar-EG" sz="2800" b="1" dirty="0"/>
              <a:t>(محاضرة 8)</a:t>
            </a:r>
            <a:endParaRPr lang="en-US" sz="2800" dirty="0"/>
          </a:p>
          <a:p>
            <a:pPr marL="236538" lvl="0" indent="-236538" algn="justLow" rtl="1">
              <a:buFont typeface="Arial" pitchFamily="34" charset="0"/>
              <a:buChar char="•"/>
            </a:pPr>
            <a:r>
              <a:rPr lang="ar-EG" sz="2800" b="1" dirty="0">
                <a:solidFill>
                  <a:srgbClr val="FF0000"/>
                </a:solidFill>
              </a:rPr>
              <a:t>أو العصف الذهني الإلكتروني .     </a:t>
            </a:r>
            <a:r>
              <a:rPr lang="ar-EG" sz="2400" b="1" dirty="0">
                <a:solidFill>
                  <a:srgbClr val="FF0000"/>
                </a:solidFill>
              </a:rPr>
              <a:t>  </a:t>
            </a:r>
            <a:r>
              <a:rPr lang="ar-EG" sz="2800" b="1" dirty="0">
                <a:solidFill>
                  <a:srgbClr val="FF0000"/>
                </a:solidFill>
              </a:rPr>
              <a:t>   </a:t>
            </a:r>
            <a:r>
              <a:rPr lang="ar-EG" sz="2800" b="1" dirty="0"/>
              <a:t>(محاضرة 10)</a:t>
            </a:r>
          </a:p>
          <a:p>
            <a:pPr marL="236538" lvl="0" indent="-236538" algn="justLow" rtl="1"/>
            <a:endParaRPr lang="en-US" sz="2800" dirty="0">
              <a:solidFill>
                <a:srgbClr val="FF0000"/>
              </a:solidFill>
            </a:endParaRPr>
          </a:p>
          <a:p>
            <a:pPr algn="justLow" rtl="1"/>
            <a:r>
              <a:rPr lang="ar-EG" sz="2800" b="1" dirty="0">
                <a:solidFill>
                  <a:srgbClr val="FF0000"/>
                </a:solidFill>
              </a:rPr>
              <a:t>موضحاً نوع التفكير المُستخدم لحل المشكلة </a:t>
            </a:r>
            <a:r>
              <a:rPr lang="ar-EG" sz="2800" b="1" dirty="0"/>
              <a:t>(محاضرة 2) </a:t>
            </a:r>
            <a:r>
              <a:rPr lang="ar-EG" sz="2800" b="1" dirty="0">
                <a:solidFill>
                  <a:srgbClr val="FF0000"/>
                </a:solidFill>
              </a:rPr>
              <a:t>، ومُتبعاً قواعد "تأثير فون ريستورف </a:t>
            </a:r>
            <a:r>
              <a:rPr lang="ar-EG" sz="2800" b="1" dirty="0"/>
              <a:t>(محاضرة 6) </a:t>
            </a:r>
            <a:r>
              <a:rPr lang="ar-EG" sz="2800" b="1" dirty="0">
                <a:solidFill>
                  <a:srgbClr val="FF0000"/>
                </a:solidFill>
              </a:rPr>
              <a:t>و شفرة أوكام" </a:t>
            </a:r>
            <a:r>
              <a:rPr lang="ar-EG" sz="2800" b="1" dirty="0"/>
              <a:t>(محاضرة 7) </a:t>
            </a:r>
            <a:r>
              <a:rPr lang="ar-EG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828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latin typeface="Simplified Arabic" pitchFamily="18" charset="-78"/>
                <a:cs typeface="+mj-cs"/>
              </a:rPr>
              <a:t>وصف البحث</a:t>
            </a:r>
          </a:p>
        </p:txBody>
      </p:sp>
      <p:pic>
        <p:nvPicPr>
          <p:cNvPr id="14" name="~PP39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6325" y="64702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5086"/>
      </p:ext>
    </p:extLst>
  </p:cSld>
  <p:clrMapOvr>
    <a:masterClrMapping/>
  </p:clrMapOvr>
  <p:transition advTm="1469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79</Words>
  <Application>Microsoft Office PowerPoint</Application>
  <PresentationFormat>On-screen Show (4:3)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Simplified Arabic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Ali Raslan</cp:lastModifiedBy>
  <cp:revision>56</cp:revision>
  <dcterms:created xsi:type="dcterms:W3CDTF">2020-03-22T00:53:49Z</dcterms:created>
  <dcterms:modified xsi:type="dcterms:W3CDTF">2020-05-16T01:57:46Z</dcterms:modified>
</cp:coreProperties>
</file>