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B8D6E64-DEE7-4642-AC13-2EB830A5DA84}" type="datetimeFigureOut">
              <a:rPr lang="en-US" smtClean="0"/>
              <a:t>4/15/2020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B9CB5C5-52CC-4F1F-83E8-DB619705428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8D6E64-DEE7-4642-AC13-2EB830A5DA8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CB5C5-52CC-4F1F-83E8-DB61970542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8D6E64-DEE7-4642-AC13-2EB830A5DA8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CB5C5-52CC-4F1F-83E8-DB61970542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8D6E64-DEE7-4642-AC13-2EB830A5DA8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CB5C5-52CC-4F1F-83E8-DB61970542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B8D6E64-DEE7-4642-AC13-2EB830A5DA84}"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B9CB5C5-52CC-4F1F-83E8-DB619705428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8D6E64-DEE7-4642-AC13-2EB830A5DA8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CB5C5-52CC-4F1F-83E8-DB61970542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B8D6E64-DEE7-4642-AC13-2EB830A5DA84}"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CB5C5-52CC-4F1F-83E8-DB61970542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8D6E64-DEE7-4642-AC13-2EB830A5DA84}"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CB5C5-52CC-4F1F-83E8-DB61970542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D6E64-DEE7-4642-AC13-2EB830A5DA84}"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CB5C5-52CC-4F1F-83E8-DB61970542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8D6E64-DEE7-4642-AC13-2EB830A5DA8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CB5C5-52CC-4F1F-83E8-DB61970542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8D6E64-DEE7-4642-AC13-2EB830A5DA84}"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CB5C5-52CC-4F1F-83E8-DB61970542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B8D6E64-DEE7-4642-AC13-2EB830A5DA84}" type="datetimeFigureOut">
              <a:rPr lang="en-US" smtClean="0"/>
              <a:t>4/15/2020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9CB5C5-52CC-4F1F-83E8-DB619705428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dirty="0" smtClean="0"/>
              <a:t>هندسة وصفية</a:t>
            </a:r>
            <a:endParaRPr lang="en-US" dirty="0"/>
          </a:p>
        </p:txBody>
      </p:sp>
      <p:sp>
        <p:nvSpPr>
          <p:cNvPr id="3" name="Subtitle 2"/>
          <p:cNvSpPr>
            <a:spLocks noGrp="1"/>
          </p:cNvSpPr>
          <p:nvPr>
            <p:ph type="subTitle" idx="1"/>
          </p:nvPr>
        </p:nvSpPr>
        <p:spPr/>
        <p:txBody>
          <a:bodyPr>
            <a:normAutofit/>
          </a:bodyPr>
          <a:lstStyle/>
          <a:p>
            <a:r>
              <a:rPr lang="ar-EG" sz="4000" b="1" dirty="0" smtClean="0"/>
              <a:t>تابع المستوي والاسقاط المساعد</a:t>
            </a:r>
            <a:endParaRPr lang="en-US" sz="4000" b="1" dirty="0"/>
          </a:p>
        </p:txBody>
      </p:sp>
    </p:spTree>
    <p:extLst>
      <p:ext uri="{BB962C8B-B14F-4D97-AF65-F5344CB8AC3E}">
        <p14:creationId xmlns:p14="http://schemas.microsoft.com/office/powerpoint/2010/main" val="247262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تابع التمارين</a:t>
            </a:r>
            <a:endParaRPr lang="en-US" dirty="0"/>
          </a:p>
        </p:txBody>
      </p:sp>
      <p:sp>
        <p:nvSpPr>
          <p:cNvPr id="3" name="Content Placeholder 2"/>
          <p:cNvSpPr>
            <a:spLocks noGrp="1"/>
          </p:cNvSpPr>
          <p:nvPr>
            <p:ph idx="1"/>
          </p:nvPr>
        </p:nvSpPr>
        <p:spPr>
          <a:xfrm>
            <a:off x="533400" y="1600200"/>
            <a:ext cx="8229600" cy="4709160"/>
          </a:xfrm>
        </p:spPr>
        <p:txBody>
          <a:bodyPr/>
          <a:lstStyle/>
          <a:p>
            <a:pPr marL="0" indent="0">
              <a:buNone/>
            </a:pPr>
            <a:r>
              <a:rPr lang="en-US" dirty="0" smtClean="0"/>
              <a:t>A(8,2,1.5),B(5.5,4,3.5),</a:t>
            </a:r>
            <a:r>
              <a:rPr lang="ar-EG" dirty="0" smtClean="0"/>
              <a:t>حيث </a:t>
            </a:r>
            <a:r>
              <a:rPr lang="en-US" dirty="0" smtClean="0"/>
              <a:t>ABC</a:t>
            </a:r>
            <a:r>
              <a:rPr lang="ar-EG" dirty="0" smtClean="0"/>
              <a:t>3)عين مساقط المثلث </a:t>
            </a:r>
            <a:endParaRPr lang="en-US" dirty="0" smtClean="0"/>
          </a:p>
          <a:p>
            <a:pPr marL="0" indent="0">
              <a:buNone/>
            </a:pPr>
            <a:r>
              <a:rPr lang="en-US" dirty="0" smtClean="0"/>
              <a:t>BC=6cm</a:t>
            </a:r>
            <a:r>
              <a:rPr lang="ar-EG" dirty="0" smtClean="0"/>
              <a:t>والطول الحقيقي للضلع </a:t>
            </a:r>
            <a:r>
              <a:rPr lang="en-US" dirty="0" smtClean="0"/>
              <a:t>AC=7cm</a:t>
            </a:r>
            <a:r>
              <a:rPr lang="ar-EG" dirty="0" smtClean="0"/>
              <a:t>والطول الحقيقي للضلع </a:t>
            </a:r>
            <a:endParaRPr lang="en-US" dirty="0" smtClean="0"/>
          </a:p>
          <a:p>
            <a:pPr marL="0" indent="0">
              <a:buNone/>
            </a:pPr>
            <a:r>
              <a:rPr lang="ar-EG" dirty="0" smtClean="0"/>
              <a:t>تقع في المستوي الأفقي ثم أوجد الشكل الحقيقي للمثلث بطريقة الاسقاط </a:t>
            </a:r>
            <a:r>
              <a:rPr lang="en-US" dirty="0" smtClean="0"/>
              <a:t>C</a:t>
            </a:r>
            <a:endParaRPr lang="ar-EG" dirty="0" smtClean="0"/>
          </a:p>
          <a:p>
            <a:pPr marL="0" indent="0">
              <a:buNone/>
            </a:pPr>
            <a:r>
              <a:rPr lang="ar-EG" dirty="0" smtClean="0"/>
              <a:t>المساعد</a:t>
            </a:r>
          </a:p>
          <a:p>
            <a:pPr marL="0" indent="0">
              <a:buNone/>
            </a:pPr>
            <a:r>
              <a:rPr lang="en-US" dirty="0" smtClean="0"/>
              <a:t>Q(1.5,145°,35°)</a:t>
            </a:r>
            <a:r>
              <a:rPr lang="ar-EG" dirty="0" smtClean="0"/>
              <a:t>الواقع في المستوي </a:t>
            </a:r>
            <a:r>
              <a:rPr lang="en-US" dirty="0" smtClean="0"/>
              <a:t>ABC</a:t>
            </a:r>
            <a:r>
              <a:rPr lang="ar-EG" dirty="0" smtClean="0"/>
              <a:t>4)مثل وصفيا المثلث </a:t>
            </a:r>
          </a:p>
          <a:p>
            <a:pPr marL="0" indent="0">
              <a:buNone/>
            </a:pPr>
            <a:r>
              <a:rPr lang="ar-EG" dirty="0" smtClean="0"/>
              <a:t>المطلوب تمثيل مسقطي </a:t>
            </a:r>
            <a:r>
              <a:rPr lang="en-US" dirty="0" smtClean="0"/>
              <a:t>A(7,3.5,.5),B(4,1,?),C(6,0.5,?)</a:t>
            </a:r>
            <a:r>
              <a:rPr lang="ar-EG" dirty="0" smtClean="0"/>
              <a:t>حيث </a:t>
            </a:r>
          </a:p>
          <a:p>
            <a:pPr marL="0" indent="0">
              <a:buNone/>
            </a:pPr>
            <a:r>
              <a:rPr lang="ar-EG" dirty="0" smtClean="0"/>
              <a:t>المثلث وايجاد الشكل الحقيقي للمثلث بطريقة الاسقاط المساعد</a:t>
            </a:r>
            <a:endParaRPr lang="en-US" dirty="0"/>
          </a:p>
        </p:txBody>
      </p:sp>
    </p:spTree>
    <p:extLst>
      <p:ext uri="{BB962C8B-B14F-4D97-AF65-F5344CB8AC3E}">
        <p14:creationId xmlns:p14="http://schemas.microsoft.com/office/powerpoint/2010/main" val="1676295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مع تحياتي</a:t>
            </a:r>
            <a:endParaRPr lang="en-US" dirty="0"/>
          </a:p>
        </p:txBody>
      </p:sp>
      <p:sp>
        <p:nvSpPr>
          <p:cNvPr id="3" name="Content Placeholder 2"/>
          <p:cNvSpPr>
            <a:spLocks noGrp="1"/>
          </p:cNvSpPr>
          <p:nvPr>
            <p:ph idx="1"/>
          </p:nvPr>
        </p:nvSpPr>
        <p:spPr/>
        <p:txBody>
          <a:bodyPr>
            <a:normAutofit/>
          </a:bodyPr>
          <a:lstStyle/>
          <a:p>
            <a:pPr algn="ctr"/>
            <a:r>
              <a:rPr lang="ar-EG" sz="11500" dirty="0" smtClean="0"/>
              <a:t>أ.د/السيد الملقي</a:t>
            </a:r>
            <a:endParaRPr lang="en-US" sz="11500" dirty="0"/>
          </a:p>
        </p:txBody>
      </p:sp>
    </p:spTree>
    <p:extLst>
      <p:ext uri="{BB962C8B-B14F-4D97-AF65-F5344CB8AC3E}">
        <p14:creationId xmlns:p14="http://schemas.microsoft.com/office/powerpoint/2010/main" val="199054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الاسقاط المساعد</a:t>
            </a:r>
            <a:endParaRPr lang="en-US" dirty="0"/>
          </a:p>
        </p:txBody>
      </p:sp>
      <p:sp>
        <p:nvSpPr>
          <p:cNvPr id="3" name="Content Placeholder 2"/>
          <p:cNvSpPr>
            <a:spLocks noGrp="1"/>
          </p:cNvSpPr>
          <p:nvPr>
            <p:ph idx="1"/>
          </p:nvPr>
        </p:nvSpPr>
        <p:spPr/>
        <p:txBody>
          <a:bodyPr/>
          <a:lstStyle/>
          <a:p>
            <a:pPr marL="0" indent="0">
              <a:buNone/>
            </a:pPr>
            <a:r>
              <a:rPr lang="ar-EG" dirty="0" smtClean="0"/>
              <a:t>كما علمنا من قبل ان الاشكال لا يتم اسقاطها بالشكل الحقيقي لها فاذا اردنا ايجاد الشكل الحقيقي فانا لي عدة طرق أهمها واكثرها انتشارا هي طريقة الاسقاط المساعد ؛وتعتمد هذه الطريقة علي اختيار مستويات اضافية مساعدة ويتم اسقاط الاشكال عليها بحيث تكون المستقيمات او المستويات المراد اسقاطها خاصةويتم الاستفادة منها وعادة ما يتم استخدام مستوي مساعد</a:t>
            </a:r>
            <a:endParaRPr lang="en-US" dirty="0"/>
          </a:p>
        </p:txBody>
      </p:sp>
    </p:spTree>
    <p:extLst>
      <p:ext uri="{BB962C8B-B14F-4D97-AF65-F5344CB8AC3E}">
        <p14:creationId xmlns:p14="http://schemas.microsoft.com/office/powerpoint/2010/main" val="66979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dirty="0" smtClean="0"/>
              <a:t>كيفية اسقاط النقطة علي مستوي مساعد</a:t>
            </a:r>
            <a:endParaRPr lang="en-US" dirty="0"/>
          </a:p>
        </p:txBody>
      </p:sp>
      <p:sp>
        <p:nvSpPr>
          <p:cNvPr id="3" name="Content Placeholder 2"/>
          <p:cNvSpPr>
            <a:spLocks noGrp="1"/>
          </p:cNvSpPr>
          <p:nvPr>
            <p:ph idx="1"/>
          </p:nvPr>
        </p:nvSpPr>
        <p:spPr/>
        <p:txBody>
          <a:bodyPr>
            <a:normAutofit/>
          </a:bodyPr>
          <a:lstStyle/>
          <a:p>
            <a:pPr marL="0" indent="0" algn="r">
              <a:buNone/>
            </a:pPr>
            <a:r>
              <a:rPr lang="en-US" dirty="0" smtClean="0"/>
              <a:t>A(2,3,1)</a:t>
            </a:r>
            <a:r>
              <a:rPr lang="ar-EG" dirty="0" smtClean="0"/>
              <a:t>ياريت نفهم النقطة دي كويس لو أنا عندي نقطة ما</a:t>
            </a:r>
            <a:endParaRPr lang="en-US" dirty="0" smtClean="0"/>
          </a:p>
          <a:p>
            <a:pPr marL="0" indent="0" algn="r">
              <a:buNone/>
            </a:pPr>
            <a:r>
              <a:rPr lang="ar-EG" dirty="0" smtClean="0"/>
              <a:t>وعاوز أعملها اسقاط مساعد (نركز قوي)المفروض اني هاجيب مستوي جديد وأسقط عليه النقطة </a:t>
            </a:r>
          </a:p>
          <a:p>
            <a:pPr marL="0" indent="0" algn="r">
              <a:buNone/>
            </a:pPr>
            <a:r>
              <a:rPr lang="ar-EG" dirty="0" smtClean="0"/>
              <a:t>أول خطوة هأمثل النقطة عادي </a:t>
            </a:r>
          </a:p>
          <a:p>
            <a:pPr marL="0" indent="0" algn="r">
              <a:buNone/>
            </a:pPr>
            <a:r>
              <a:rPr lang="ar-EG" dirty="0" smtClean="0"/>
              <a:t>لو لحظنا في الصورة المسافة</a:t>
            </a:r>
          </a:p>
          <a:p>
            <a:pPr marL="0" indent="0" algn="r">
              <a:buNone/>
            </a:pPr>
            <a:r>
              <a:rPr lang="ar-EG" dirty="0" smtClean="0"/>
              <a:t>بين خط الأرض والمسقط الرأسي </a:t>
            </a:r>
          </a:p>
          <a:p>
            <a:pPr marL="0" indent="0" algn="r">
              <a:buNone/>
            </a:pPr>
            <a:r>
              <a:rPr lang="ar-EG" dirty="0" smtClean="0"/>
              <a:t>هي نفس المسافة بين المستوي </a:t>
            </a:r>
          </a:p>
          <a:p>
            <a:pPr marL="0" indent="0" algn="r">
              <a:buNone/>
            </a:pPr>
            <a:r>
              <a:rPr lang="ar-EG" dirty="0" smtClean="0"/>
              <a:t>الرابع والمسقط الرابع للنقطة</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118"/>
            <a:ext cx="3886200" cy="358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تطبيقات علي الاسقاط المساعد</a:t>
            </a:r>
            <a:endParaRPr lang="en-US" dirty="0"/>
          </a:p>
        </p:txBody>
      </p:sp>
      <p:sp>
        <p:nvSpPr>
          <p:cNvPr id="3" name="Content Placeholder 2"/>
          <p:cNvSpPr>
            <a:spLocks noGrp="1"/>
          </p:cNvSpPr>
          <p:nvPr>
            <p:ph idx="1"/>
          </p:nvPr>
        </p:nvSpPr>
        <p:spPr/>
        <p:txBody>
          <a:bodyPr>
            <a:normAutofit fontScale="77500" lnSpcReduction="20000"/>
          </a:bodyPr>
          <a:lstStyle/>
          <a:p>
            <a:pPr marL="0" indent="0" algn="r">
              <a:buNone/>
            </a:pPr>
            <a:r>
              <a:rPr lang="ar-EG" dirty="0" smtClean="0"/>
              <a:t>1)تحويل مستقيم من الوضع العام الي وضع خاص لايجاد الطول الحقيقي له (نركز قوي)هنفهم بمثال </a:t>
            </a:r>
          </a:p>
          <a:p>
            <a:pPr marL="0" indent="0" algn="r">
              <a:buNone/>
            </a:pPr>
            <a:r>
              <a:rPr lang="en-US" dirty="0" smtClean="0"/>
              <a:t>A(2,3,5)</a:t>
            </a:r>
            <a:r>
              <a:rPr lang="ar-EG" dirty="0" smtClean="0"/>
              <a:t>الذي فيه </a:t>
            </a:r>
            <a:r>
              <a:rPr lang="en-US" dirty="0" smtClean="0"/>
              <a:t>AB</a:t>
            </a:r>
            <a:r>
              <a:rPr lang="ar-EG" dirty="0" smtClean="0"/>
              <a:t>مثال )أوجد الطول الحقيقي للمستقيم </a:t>
            </a:r>
            <a:endParaRPr lang="en-US" dirty="0" smtClean="0"/>
          </a:p>
          <a:p>
            <a:pPr marL="0" indent="0" algn="r">
              <a:buNone/>
            </a:pPr>
            <a:r>
              <a:rPr lang="ar-EG" dirty="0" smtClean="0"/>
              <a:t>(بطريقة الأسقاط المساعد)</a:t>
            </a:r>
            <a:r>
              <a:rPr lang="en-US" dirty="0" smtClean="0"/>
              <a:t>B(1,4,3)</a:t>
            </a:r>
            <a:endParaRPr lang="ar-EG" dirty="0" smtClean="0"/>
          </a:p>
          <a:p>
            <a:pPr marL="0" indent="0" algn="r">
              <a:buNone/>
            </a:pPr>
            <a:r>
              <a:rPr lang="ar-EG" dirty="0" smtClean="0"/>
              <a:t>أ)هامثل المستقيم كما سبق </a:t>
            </a:r>
          </a:p>
          <a:p>
            <a:pPr marL="0" indent="0" algn="r">
              <a:buNone/>
            </a:pPr>
            <a:r>
              <a:rPr lang="ar-EG" dirty="0" smtClean="0"/>
              <a:t>ب)هاقوم بعمل مستوي أضافي (يعني باعمل خط أرض جديد)</a:t>
            </a:r>
          </a:p>
          <a:p>
            <a:pPr marL="0" indent="0" algn="r">
              <a:buNone/>
            </a:pPr>
            <a:r>
              <a:rPr lang="ar-EG" dirty="0" smtClean="0"/>
              <a:t>خط الأرض الجديد اما بيوازي المسقط الأفقي للمستقيم أو بيوازي المسقط الرأسي للمستقيم </a:t>
            </a:r>
          </a:p>
          <a:p>
            <a:pPr marL="0" indent="0" algn="r">
              <a:buNone/>
            </a:pPr>
            <a:r>
              <a:rPr lang="ar-EG" dirty="0" smtClean="0"/>
              <a:t>ج)فرضا ما اني عملته بيوازي المسقط الأفقي يبقي كده خط الارض الجديد (بين المستوي الأفقي والمستوي الجديداللي هو رقمه 4)وبالتالي باسمي خط الأرض الجديد 14</a:t>
            </a:r>
          </a:p>
          <a:p>
            <a:pPr marL="0" indent="0" algn="r">
              <a:buNone/>
            </a:pPr>
            <a:r>
              <a:rPr lang="ar-EG" dirty="0" smtClean="0"/>
              <a:t>عمودي علي خط الأرض الجديد ومن بعد خط الارض </a:t>
            </a:r>
            <a:r>
              <a:rPr lang="en-US" dirty="0" smtClean="0"/>
              <a:t>A</a:t>
            </a:r>
            <a:r>
              <a:rPr lang="ar-EG" dirty="0" smtClean="0"/>
              <a:t>د)هانزل من المسقط الافقي للنقطة </a:t>
            </a:r>
          </a:p>
          <a:p>
            <a:pPr marL="0" indent="0" algn="r">
              <a:buNone/>
            </a:pPr>
            <a:r>
              <a:rPr lang="ar-EG" dirty="0" smtClean="0"/>
              <a:t>الجديد هاقيس المسافة من خط الارض القديم للمسقط الراسي وانقلها تحت خط الارض الجديد وهكذا للنقطة الثانية وبياخدوا رقم 4 ويبقي المسقط الرابع للمستقيم هو الطول الحقيقي بطريقة الاسقاط المساعد</a:t>
            </a:r>
            <a:endParaRPr lang="en-US" dirty="0"/>
          </a:p>
        </p:txBody>
      </p:sp>
    </p:spTree>
    <p:extLst>
      <p:ext uri="{BB962C8B-B14F-4D97-AF65-F5344CB8AC3E}">
        <p14:creationId xmlns:p14="http://schemas.microsoft.com/office/powerpoint/2010/main" val="53807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85800"/>
            <a:ext cx="8229600" cy="568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87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dirty="0" smtClean="0"/>
              <a:t>تاني تطبيق )تحويل المستوي من الوضع العام الي الخاص (عمودي علي أحد مستويات الاسقاط)</a:t>
            </a:r>
            <a:endParaRPr lang="en-US" dirty="0"/>
          </a:p>
        </p:txBody>
      </p:sp>
      <p:sp>
        <p:nvSpPr>
          <p:cNvPr id="3" name="Content Placeholder 2"/>
          <p:cNvSpPr>
            <a:spLocks noGrp="1"/>
          </p:cNvSpPr>
          <p:nvPr>
            <p:ph idx="1"/>
          </p:nvPr>
        </p:nvSpPr>
        <p:spPr>
          <a:xfrm>
            <a:off x="414838" y="1600200"/>
            <a:ext cx="8229600" cy="4525963"/>
          </a:xfrm>
        </p:spPr>
        <p:txBody>
          <a:bodyPr>
            <a:normAutofit/>
          </a:bodyPr>
          <a:lstStyle/>
          <a:p>
            <a:pPr marL="0" indent="0" algn="r">
              <a:buNone/>
            </a:pPr>
            <a:r>
              <a:rPr lang="ar-EG" dirty="0" smtClean="0"/>
              <a:t>لو انا عندي مستوي عام وعاوز</a:t>
            </a:r>
          </a:p>
          <a:p>
            <a:pPr marL="0" indent="0" algn="r">
              <a:buNone/>
            </a:pPr>
            <a:r>
              <a:rPr lang="ar-EG" dirty="0" smtClean="0"/>
              <a:t> أحوله لمستوي خاص لتسهيل حل المسائل </a:t>
            </a:r>
          </a:p>
          <a:p>
            <a:pPr marL="0" indent="0" algn="r">
              <a:buNone/>
            </a:pPr>
            <a:r>
              <a:rPr lang="ar-EG" dirty="0" smtClean="0"/>
              <a:t>وايجاد الشكل الحقيقي لأي شئ </a:t>
            </a:r>
          </a:p>
          <a:p>
            <a:pPr marL="0" indent="0" algn="r">
              <a:buNone/>
            </a:pPr>
            <a:r>
              <a:rPr lang="ar-EG" dirty="0" smtClean="0"/>
              <a:t>يقع داخل المستوي </a:t>
            </a:r>
          </a:p>
          <a:p>
            <a:pPr marL="0" indent="0" algn="r">
              <a:buNone/>
            </a:pPr>
            <a:r>
              <a:rPr lang="ar-EG" dirty="0" smtClean="0"/>
              <a:t>باقوم بتحويله عن طريق عمل </a:t>
            </a:r>
          </a:p>
          <a:p>
            <a:pPr marL="0" indent="0" algn="r">
              <a:buNone/>
            </a:pPr>
            <a:r>
              <a:rPr lang="ar-EG" dirty="0" smtClean="0"/>
              <a:t>خط أرض جديد ياما عمودي علي</a:t>
            </a:r>
          </a:p>
          <a:p>
            <a:pPr marL="0" indent="0" algn="r">
              <a:buNone/>
            </a:pPr>
            <a:r>
              <a:rPr lang="ar-EG" dirty="0" smtClean="0"/>
              <a:t> الأثر الأفقي أو عمودي علي الأثر</a:t>
            </a:r>
          </a:p>
          <a:p>
            <a:pPr marL="0" indent="0" algn="r">
              <a:buNone/>
            </a:pPr>
            <a:r>
              <a:rPr lang="ar-EG" dirty="0" smtClean="0"/>
              <a:t> الرأسي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 y="1600200"/>
            <a:ext cx="4216078" cy="450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91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تمارين عامة</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295400"/>
            <a:ext cx="6629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04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00200"/>
            <a:ext cx="71628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11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تمارين غير محلولة(للتدريب)</a:t>
            </a:r>
            <a:endParaRPr lang="en-US" dirty="0"/>
          </a:p>
        </p:txBody>
      </p:sp>
      <p:sp>
        <p:nvSpPr>
          <p:cNvPr id="3" name="Content Placeholder 2"/>
          <p:cNvSpPr>
            <a:spLocks noGrp="1"/>
          </p:cNvSpPr>
          <p:nvPr>
            <p:ph idx="1"/>
          </p:nvPr>
        </p:nvSpPr>
        <p:spPr/>
        <p:txBody>
          <a:bodyPr/>
          <a:lstStyle/>
          <a:p>
            <a:pPr marL="0" indent="0">
              <a:buNone/>
            </a:pPr>
            <a:r>
              <a:rPr lang="en-US" dirty="0" smtClean="0"/>
              <a:t>A(2,6,3),B(6,1.5,5),C(9,5,1)</a:t>
            </a:r>
            <a:r>
              <a:rPr lang="ar-EG" dirty="0" smtClean="0"/>
              <a:t>مثلث فيه </a:t>
            </a:r>
            <a:r>
              <a:rPr lang="en-US" dirty="0" smtClean="0"/>
              <a:t>ABC </a:t>
            </a:r>
            <a:r>
              <a:rPr lang="ar-EG" dirty="0" smtClean="0"/>
              <a:t>1)</a:t>
            </a:r>
          </a:p>
          <a:p>
            <a:pPr marL="0" indent="0">
              <a:buNone/>
            </a:pPr>
            <a:r>
              <a:rPr lang="ar-EG" dirty="0" smtClean="0"/>
              <a:t>المطلوب تمثيل المثلث وتعين الشكل الحقيقي بطريقة الاسقاط المساعد</a:t>
            </a:r>
          </a:p>
          <a:p>
            <a:pPr marL="0" indent="0">
              <a:buNone/>
            </a:pPr>
            <a:r>
              <a:rPr lang="en-US" dirty="0" smtClean="0"/>
              <a:t>A(4.5,5,1),B(?,1,?)</a:t>
            </a:r>
            <a:r>
              <a:rPr lang="ar-EG" dirty="0" smtClean="0"/>
              <a:t>الذي فيه</a:t>
            </a:r>
            <a:r>
              <a:rPr lang="en-US" dirty="0" smtClean="0"/>
              <a:t>ABC</a:t>
            </a:r>
            <a:r>
              <a:rPr lang="ar-EG" dirty="0" smtClean="0"/>
              <a:t>2)عين مساقط المثلث </a:t>
            </a:r>
          </a:p>
          <a:p>
            <a:pPr marL="0" indent="0">
              <a:buNone/>
            </a:pPr>
            <a:r>
              <a:rPr lang="ar-EG" dirty="0" smtClean="0"/>
              <a:t>مستقيم أفقي</a:t>
            </a:r>
            <a:r>
              <a:rPr lang="en-US" dirty="0" smtClean="0"/>
              <a:t>AB</a:t>
            </a:r>
            <a:r>
              <a:rPr lang="ar-EG" dirty="0" smtClean="0"/>
              <a:t>تقع في المستوي الرأسي بحيث يكون </a:t>
            </a:r>
            <a:r>
              <a:rPr lang="en-US" dirty="0" smtClean="0"/>
              <a:t>C</a:t>
            </a:r>
            <a:r>
              <a:rPr lang="ar-EG" dirty="0" smtClean="0"/>
              <a:t>ونقطة </a:t>
            </a:r>
          </a:p>
          <a:p>
            <a:pPr marL="0" indent="0">
              <a:buNone/>
            </a:pPr>
            <a:r>
              <a:rPr lang="ar-EG" dirty="0" smtClean="0"/>
              <a:t>مستقيم جانبي طوله </a:t>
            </a:r>
            <a:r>
              <a:rPr lang="en-US" dirty="0" smtClean="0"/>
              <a:t>AC</a:t>
            </a:r>
            <a:r>
              <a:rPr lang="ar-EG" dirty="0" smtClean="0"/>
              <a:t>يميل 45علي المستوي الرأسي ويكون </a:t>
            </a:r>
          </a:p>
          <a:p>
            <a:pPr marL="0" indent="0">
              <a:buNone/>
            </a:pPr>
            <a:r>
              <a:rPr lang="ar-EG" dirty="0" smtClean="0"/>
              <a:t>الحقيقي =6سم والمطلوب استنتاج الشكل الحقيقي بطريقة الاسقاط المساعد</a:t>
            </a:r>
            <a:endParaRPr lang="en-US" dirty="0"/>
          </a:p>
        </p:txBody>
      </p:sp>
    </p:spTree>
    <p:extLst>
      <p:ext uri="{BB962C8B-B14F-4D97-AF65-F5344CB8AC3E}">
        <p14:creationId xmlns:p14="http://schemas.microsoft.com/office/powerpoint/2010/main" val="2707861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219</TotalTime>
  <Words>447</Words>
  <Application>Microsoft Office PowerPoint</Application>
  <PresentationFormat>On-screen Show (4:3)</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هندسة وصفية</vt:lpstr>
      <vt:lpstr>الاسقاط المساعد</vt:lpstr>
      <vt:lpstr>كيفية اسقاط النقطة علي مستوي مساعد</vt:lpstr>
      <vt:lpstr>تطبيقات علي الاسقاط المساعد</vt:lpstr>
      <vt:lpstr>PowerPoint Presentation</vt:lpstr>
      <vt:lpstr>تاني تطبيق )تحويل المستوي من الوضع العام الي الخاص (عمودي علي أحد مستويات الاسقاط)</vt:lpstr>
      <vt:lpstr>تمارين عامة</vt:lpstr>
      <vt:lpstr>PowerPoint Presentation</vt:lpstr>
      <vt:lpstr>تمارين غير محلولة(للتدريب)</vt:lpstr>
      <vt:lpstr>تابع التمارين</vt:lpstr>
      <vt:lpstr>مع تحياتي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هندسة وصفية</dc:title>
  <dc:creator>Dalia</dc:creator>
  <cp:lastModifiedBy>Dalia</cp:lastModifiedBy>
  <cp:revision>13</cp:revision>
  <dcterms:created xsi:type="dcterms:W3CDTF">2020-04-16T02:55:58Z</dcterms:created>
  <dcterms:modified xsi:type="dcterms:W3CDTF">2020-04-16T06:37:34Z</dcterms:modified>
</cp:coreProperties>
</file>